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57" r:id="rId7"/>
    <p:sldId id="261" r:id="rId8"/>
    <p:sldId id="260" r:id="rId9"/>
    <p:sldId id="265" r:id="rId10"/>
    <p:sldId id="267" r:id="rId11"/>
    <p:sldId id="266" r:id="rId12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F08A00"/>
    <a:srgbClr val="A4BBDE"/>
    <a:srgbClr val="0E2862"/>
    <a:srgbClr val="D16347"/>
    <a:srgbClr val="AF96C3"/>
    <a:srgbClr val="E32A1D"/>
    <a:srgbClr val="515A1E"/>
    <a:srgbClr val="2C62A8"/>
    <a:srgbClr val="247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6192" autoAdjust="0"/>
  </p:normalViewPr>
  <p:slideViewPr>
    <p:cSldViewPr>
      <p:cViewPr varScale="1">
        <p:scale>
          <a:sx n="69" d="100"/>
          <a:sy n="69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F75F7-475D-468D-B849-617FFA522B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3E52AF-0A5E-49ED-B1B4-183F019D64E2}">
      <dgm:prSet/>
      <dgm:spPr/>
      <dgm:t>
        <a:bodyPr/>
        <a:lstStyle/>
        <a:p>
          <a:r>
            <a:rPr lang="fi-FI" dirty="0"/>
            <a:t>Perehtyminen oppilaitoksen ja työelämän välisessä viestinnässä käytettäviin välineisiin ja sovelluksiin</a:t>
          </a:r>
          <a:endParaRPr lang="en-US" dirty="0"/>
        </a:p>
      </dgm:t>
    </dgm:pt>
    <dgm:pt modelId="{080F2F5D-0799-4912-A0A4-6701C04CB91C}" type="parTrans" cxnId="{8B396F6F-DDF4-47DB-92C6-B0226701FC87}">
      <dgm:prSet/>
      <dgm:spPr/>
      <dgm:t>
        <a:bodyPr/>
        <a:lstStyle/>
        <a:p>
          <a:endParaRPr lang="en-US"/>
        </a:p>
      </dgm:t>
    </dgm:pt>
    <dgm:pt modelId="{A4988C3A-0E58-45A5-BDB3-1670F45BFBEB}" type="sibTrans" cxnId="{8B396F6F-DDF4-47DB-92C6-B0226701FC87}">
      <dgm:prSet/>
      <dgm:spPr/>
      <dgm:t>
        <a:bodyPr/>
        <a:lstStyle/>
        <a:p>
          <a:endParaRPr lang="en-US"/>
        </a:p>
      </dgm:t>
    </dgm:pt>
    <dgm:pt modelId="{62CC4F9F-E448-44DE-8D9A-FF9019B587DA}">
      <dgm:prSet/>
      <dgm:spPr/>
      <dgm:t>
        <a:bodyPr/>
        <a:lstStyle/>
        <a:p>
          <a:r>
            <a:rPr lang="fi-FI"/>
            <a:t>Työelämän ja muiden opiskelijoiden ohjaaminen digivälineissä ja sovelluksissa</a:t>
          </a:r>
          <a:endParaRPr lang="en-US"/>
        </a:p>
      </dgm:t>
    </dgm:pt>
    <dgm:pt modelId="{71548D7A-4237-4F85-A63A-4BD55C423034}" type="parTrans" cxnId="{EBBB262A-6278-426A-9639-21E2E8EDD1E9}">
      <dgm:prSet/>
      <dgm:spPr/>
      <dgm:t>
        <a:bodyPr/>
        <a:lstStyle/>
        <a:p>
          <a:endParaRPr lang="en-US"/>
        </a:p>
      </dgm:t>
    </dgm:pt>
    <dgm:pt modelId="{26353BF0-6EB4-4141-BC6A-A364AB969B70}" type="sibTrans" cxnId="{EBBB262A-6278-426A-9639-21E2E8EDD1E9}">
      <dgm:prSet/>
      <dgm:spPr/>
      <dgm:t>
        <a:bodyPr/>
        <a:lstStyle/>
        <a:p>
          <a:endParaRPr lang="en-US"/>
        </a:p>
      </dgm:t>
    </dgm:pt>
    <dgm:pt modelId="{2D40275C-4586-47A5-A13B-166234E053C7}">
      <dgm:prSet/>
      <dgm:spPr/>
      <dgm:t>
        <a:bodyPr/>
        <a:lstStyle/>
        <a:p>
          <a:r>
            <a:rPr lang="fi-FI"/>
            <a:t>Osallistuminen tarvittaessa mm. oppilaitoksen tapahtumiin, vastuuopettajan tunneille digitutorin roolissa</a:t>
          </a:r>
          <a:endParaRPr lang="en-US"/>
        </a:p>
      </dgm:t>
    </dgm:pt>
    <dgm:pt modelId="{8C17465F-5710-4D25-9403-65D7FE0490A3}" type="parTrans" cxnId="{9B7E45A5-F4FB-4AAD-BE59-2789B744F076}">
      <dgm:prSet/>
      <dgm:spPr/>
      <dgm:t>
        <a:bodyPr/>
        <a:lstStyle/>
        <a:p>
          <a:endParaRPr lang="en-US"/>
        </a:p>
      </dgm:t>
    </dgm:pt>
    <dgm:pt modelId="{7604DEDF-C2F0-4478-8E0C-F14532B11B89}" type="sibTrans" cxnId="{9B7E45A5-F4FB-4AAD-BE59-2789B744F076}">
      <dgm:prSet/>
      <dgm:spPr/>
      <dgm:t>
        <a:bodyPr/>
        <a:lstStyle/>
        <a:p>
          <a:endParaRPr lang="en-US"/>
        </a:p>
      </dgm:t>
    </dgm:pt>
    <dgm:pt modelId="{5B67F013-A1D0-47C5-A807-2BADC3AE193D}">
      <dgm:prSet/>
      <dgm:spPr/>
      <dgm:t>
        <a:bodyPr/>
        <a:lstStyle/>
        <a:p>
          <a:r>
            <a:rPr lang="fi-FI"/>
            <a:t>Työskentelyvalmius ja muiden opastus etäyhteyksien esim. Teamsin kautta</a:t>
          </a:r>
          <a:endParaRPr lang="en-US"/>
        </a:p>
      </dgm:t>
    </dgm:pt>
    <dgm:pt modelId="{1CE3240C-FB57-4D4E-BF37-D4F8DE217086}" type="parTrans" cxnId="{86C114DF-528B-40EE-A267-EAC7F064E61E}">
      <dgm:prSet/>
      <dgm:spPr/>
      <dgm:t>
        <a:bodyPr/>
        <a:lstStyle/>
        <a:p>
          <a:endParaRPr lang="en-US"/>
        </a:p>
      </dgm:t>
    </dgm:pt>
    <dgm:pt modelId="{B411823D-1C62-4F6E-8737-F64F13804135}" type="sibTrans" cxnId="{86C114DF-528B-40EE-A267-EAC7F064E61E}">
      <dgm:prSet/>
      <dgm:spPr/>
      <dgm:t>
        <a:bodyPr/>
        <a:lstStyle/>
        <a:p>
          <a:endParaRPr lang="en-US"/>
        </a:p>
      </dgm:t>
    </dgm:pt>
    <dgm:pt modelId="{E3408BEB-26BE-4911-97C7-7D36F313C709}">
      <dgm:prSet/>
      <dgm:spPr/>
      <dgm:t>
        <a:bodyPr/>
        <a:lstStyle/>
        <a:p>
          <a:r>
            <a:rPr lang="fi-FI"/>
            <a:t>Toimiminen digitutoreiden omassa ryhmässä</a:t>
          </a:r>
          <a:endParaRPr lang="en-US"/>
        </a:p>
      </dgm:t>
    </dgm:pt>
    <dgm:pt modelId="{21788F12-921C-430C-9A31-0BA39DEC40BA}" type="parTrans" cxnId="{E64E80FB-02C2-4EB7-8B5D-77EC8921694E}">
      <dgm:prSet/>
      <dgm:spPr/>
      <dgm:t>
        <a:bodyPr/>
        <a:lstStyle/>
        <a:p>
          <a:endParaRPr lang="en-US"/>
        </a:p>
      </dgm:t>
    </dgm:pt>
    <dgm:pt modelId="{43DA9F44-450B-4FD4-92D2-8866F2AD7639}" type="sibTrans" cxnId="{E64E80FB-02C2-4EB7-8B5D-77EC8921694E}">
      <dgm:prSet/>
      <dgm:spPr/>
      <dgm:t>
        <a:bodyPr/>
        <a:lstStyle/>
        <a:p>
          <a:endParaRPr lang="en-US"/>
        </a:p>
      </dgm:t>
    </dgm:pt>
    <dgm:pt modelId="{A2A986F1-9495-45AA-9B06-8C0A618373F5}">
      <dgm:prSet/>
      <dgm:spPr/>
      <dgm:t>
        <a:bodyPr/>
        <a:lstStyle/>
        <a:p>
          <a:r>
            <a:rPr lang="fi-FI"/>
            <a:t>Lyhyiden tietoisku-ohjeiden tekeminen</a:t>
          </a:r>
          <a:endParaRPr lang="en-US"/>
        </a:p>
      </dgm:t>
    </dgm:pt>
    <dgm:pt modelId="{09DF2440-408C-4D50-AD3D-59553F65F72D}" type="parTrans" cxnId="{44DB2222-ADD1-4A22-ACC8-745A8F3BFA96}">
      <dgm:prSet/>
      <dgm:spPr/>
      <dgm:t>
        <a:bodyPr/>
        <a:lstStyle/>
        <a:p>
          <a:endParaRPr lang="en-US"/>
        </a:p>
      </dgm:t>
    </dgm:pt>
    <dgm:pt modelId="{A1ED6625-A04D-4298-BF29-96C925B6A03C}" type="sibTrans" cxnId="{44DB2222-ADD1-4A22-ACC8-745A8F3BFA96}">
      <dgm:prSet/>
      <dgm:spPr/>
      <dgm:t>
        <a:bodyPr/>
        <a:lstStyle/>
        <a:p>
          <a:endParaRPr lang="en-US"/>
        </a:p>
      </dgm:t>
    </dgm:pt>
    <dgm:pt modelId="{1C844B67-0E56-4C52-8F47-645317A9824A}">
      <dgm:prSet/>
      <dgm:spPr/>
      <dgm:t>
        <a:bodyPr/>
        <a:lstStyle/>
        <a:p>
          <a:r>
            <a:rPr lang="fi-FI"/>
            <a:t>Uusien digitutoreiden perehdytys ja kouluttaminen digitutor-toimintaan</a:t>
          </a:r>
          <a:endParaRPr lang="en-US"/>
        </a:p>
      </dgm:t>
    </dgm:pt>
    <dgm:pt modelId="{F9764776-918F-4C27-B80B-1AFF3BD44664}" type="parTrans" cxnId="{BF9D77E0-3132-4A60-B17F-3B2A4EDF4020}">
      <dgm:prSet/>
      <dgm:spPr/>
      <dgm:t>
        <a:bodyPr/>
        <a:lstStyle/>
        <a:p>
          <a:endParaRPr lang="en-US"/>
        </a:p>
      </dgm:t>
    </dgm:pt>
    <dgm:pt modelId="{57332636-FDDF-41B4-8EF9-EFE52008DF47}" type="sibTrans" cxnId="{BF9D77E0-3132-4A60-B17F-3B2A4EDF4020}">
      <dgm:prSet/>
      <dgm:spPr/>
      <dgm:t>
        <a:bodyPr/>
        <a:lstStyle/>
        <a:p>
          <a:endParaRPr lang="en-US"/>
        </a:p>
      </dgm:t>
    </dgm:pt>
    <dgm:pt modelId="{0A26887C-431F-412D-A871-3E7A412A0D0B}" type="pres">
      <dgm:prSet presAssocID="{FF5F75F7-475D-468D-B849-617FFA522B98}" presName="diagram" presStyleCnt="0">
        <dgm:presLayoutVars>
          <dgm:dir/>
          <dgm:resizeHandles val="exact"/>
        </dgm:presLayoutVars>
      </dgm:prSet>
      <dgm:spPr/>
    </dgm:pt>
    <dgm:pt modelId="{8A7B58C1-2C3D-4756-9D12-054FA7D690BB}" type="pres">
      <dgm:prSet presAssocID="{1A3E52AF-0A5E-49ED-B1B4-183F019D64E2}" presName="node" presStyleLbl="node1" presStyleIdx="0" presStyleCnt="7">
        <dgm:presLayoutVars>
          <dgm:bulletEnabled val="1"/>
        </dgm:presLayoutVars>
      </dgm:prSet>
      <dgm:spPr/>
    </dgm:pt>
    <dgm:pt modelId="{02F88E15-FAF5-409C-8B4B-4073573B21BA}" type="pres">
      <dgm:prSet presAssocID="{A4988C3A-0E58-45A5-BDB3-1670F45BFBEB}" presName="sibTrans" presStyleCnt="0"/>
      <dgm:spPr/>
    </dgm:pt>
    <dgm:pt modelId="{FDA685A6-BB52-47C7-95AE-12928B906632}" type="pres">
      <dgm:prSet presAssocID="{62CC4F9F-E448-44DE-8D9A-FF9019B587DA}" presName="node" presStyleLbl="node1" presStyleIdx="1" presStyleCnt="7">
        <dgm:presLayoutVars>
          <dgm:bulletEnabled val="1"/>
        </dgm:presLayoutVars>
      </dgm:prSet>
      <dgm:spPr/>
    </dgm:pt>
    <dgm:pt modelId="{3E946B55-042D-40A3-B68C-A185D59FA111}" type="pres">
      <dgm:prSet presAssocID="{26353BF0-6EB4-4141-BC6A-A364AB969B70}" presName="sibTrans" presStyleCnt="0"/>
      <dgm:spPr/>
    </dgm:pt>
    <dgm:pt modelId="{38165556-593A-4831-8235-6838249F8F61}" type="pres">
      <dgm:prSet presAssocID="{2D40275C-4586-47A5-A13B-166234E053C7}" presName="node" presStyleLbl="node1" presStyleIdx="2" presStyleCnt="7">
        <dgm:presLayoutVars>
          <dgm:bulletEnabled val="1"/>
        </dgm:presLayoutVars>
      </dgm:prSet>
      <dgm:spPr/>
    </dgm:pt>
    <dgm:pt modelId="{A771A6F0-A461-4034-83B0-C41EAEF1F3DF}" type="pres">
      <dgm:prSet presAssocID="{7604DEDF-C2F0-4478-8E0C-F14532B11B89}" presName="sibTrans" presStyleCnt="0"/>
      <dgm:spPr/>
    </dgm:pt>
    <dgm:pt modelId="{5A74EA72-ADCB-4F0B-98FE-A3C5ACE456D4}" type="pres">
      <dgm:prSet presAssocID="{5B67F013-A1D0-47C5-A807-2BADC3AE193D}" presName="node" presStyleLbl="node1" presStyleIdx="3" presStyleCnt="7">
        <dgm:presLayoutVars>
          <dgm:bulletEnabled val="1"/>
        </dgm:presLayoutVars>
      </dgm:prSet>
      <dgm:spPr/>
    </dgm:pt>
    <dgm:pt modelId="{71BB864B-ABFF-4F5B-AECE-E192509BA87A}" type="pres">
      <dgm:prSet presAssocID="{B411823D-1C62-4F6E-8737-F64F13804135}" presName="sibTrans" presStyleCnt="0"/>
      <dgm:spPr/>
    </dgm:pt>
    <dgm:pt modelId="{B54385DE-C744-4E1E-8F2D-61EF975E4477}" type="pres">
      <dgm:prSet presAssocID="{E3408BEB-26BE-4911-97C7-7D36F313C709}" presName="node" presStyleLbl="node1" presStyleIdx="4" presStyleCnt="7">
        <dgm:presLayoutVars>
          <dgm:bulletEnabled val="1"/>
        </dgm:presLayoutVars>
      </dgm:prSet>
      <dgm:spPr/>
    </dgm:pt>
    <dgm:pt modelId="{A5A587F5-FFED-43E4-A348-A874EEEF4986}" type="pres">
      <dgm:prSet presAssocID="{43DA9F44-450B-4FD4-92D2-8866F2AD7639}" presName="sibTrans" presStyleCnt="0"/>
      <dgm:spPr/>
    </dgm:pt>
    <dgm:pt modelId="{1058C0CF-DD8C-43B7-9518-DCCCEF0AACA9}" type="pres">
      <dgm:prSet presAssocID="{A2A986F1-9495-45AA-9B06-8C0A618373F5}" presName="node" presStyleLbl="node1" presStyleIdx="5" presStyleCnt="7">
        <dgm:presLayoutVars>
          <dgm:bulletEnabled val="1"/>
        </dgm:presLayoutVars>
      </dgm:prSet>
      <dgm:spPr/>
    </dgm:pt>
    <dgm:pt modelId="{EBC9360F-8622-4E0F-A531-116A9E762AB3}" type="pres">
      <dgm:prSet presAssocID="{A1ED6625-A04D-4298-BF29-96C925B6A03C}" presName="sibTrans" presStyleCnt="0"/>
      <dgm:spPr/>
    </dgm:pt>
    <dgm:pt modelId="{229E4AFB-636A-4E7D-8151-BE1DBD2D190C}" type="pres">
      <dgm:prSet presAssocID="{1C844B67-0E56-4C52-8F47-645317A9824A}" presName="node" presStyleLbl="node1" presStyleIdx="6" presStyleCnt="7">
        <dgm:presLayoutVars>
          <dgm:bulletEnabled val="1"/>
        </dgm:presLayoutVars>
      </dgm:prSet>
      <dgm:spPr/>
    </dgm:pt>
  </dgm:ptLst>
  <dgm:cxnLst>
    <dgm:cxn modelId="{35B7D40C-9080-4629-A3D0-49B14A59DF21}" type="presOf" srcId="{E3408BEB-26BE-4911-97C7-7D36F313C709}" destId="{B54385DE-C744-4E1E-8F2D-61EF975E4477}" srcOrd="0" destOrd="0" presId="urn:microsoft.com/office/officeart/2005/8/layout/default"/>
    <dgm:cxn modelId="{44DB2222-ADD1-4A22-ACC8-745A8F3BFA96}" srcId="{FF5F75F7-475D-468D-B849-617FFA522B98}" destId="{A2A986F1-9495-45AA-9B06-8C0A618373F5}" srcOrd="5" destOrd="0" parTransId="{09DF2440-408C-4D50-AD3D-59553F65F72D}" sibTransId="{A1ED6625-A04D-4298-BF29-96C925B6A03C}"/>
    <dgm:cxn modelId="{EBBB262A-6278-426A-9639-21E2E8EDD1E9}" srcId="{FF5F75F7-475D-468D-B849-617FFA522B98}" destId="{62CC4F9F-E448-44DE-8D9A-FF9019B587DA}" srcOrd="1" destOrd="0" parTransId="{71548D7A-4237-4F85-A63A-4BD55C423034}" sibTransId="{26353BF0-6EB4-4141-BC6A-A364AB969B70}"/>
    <dgm:cxn modelId="{289AC636-7570-464B-B29B-320328427A2C}" type="presOf" srcId="{62CC4F9F-E448-44DE-8D9A-FF9019B587DA}" destId="{FDA685A6-BB52-47C7-95AE-12928B906632}" srcOrd="0" destOrd="0" presId="urn:microsoft.com/office/officeart/2005/8/layout/default"/>
    <dgm:cxn modelId="{8B396F6F-DDF4-47DB-92C6-B0226701FC87}" srcId="{FF5F75F7-475D-468D-B849-617FFA522B98}" destId="{1A3E52AF-0A5E-49ED-B1B4-183F019D64E2}" srcOrd="0" destOrd="0" parTransId="{080F2F5D-0799-4912-A0A4-6701C04CB91C}" sibTransId="{A4988C3A-0E58-45A5-BDB3-1670F45BFBEB}"/>
    <dgm:cxn modelId="{C3202F72-3B68-4203-B8B1-8DC3D887CB9E}" type="presOf" srcId="{5B67F013-A1D0-47C5-A807-2BADC3AE193D}" destId="{5A74EA72-ADCB-4F0B-98FE-A3C5ACE456D4}" srcOrd="0" destOrd="0" presId="urn:microsoft.com/office/officeart/2005/8/layout/default"/>
    <dgm:cxn modelId="{9B7E45A5-F4FB-4AAD-BE59-2789B744F076}" srcId="{FF5F75F7-475D-468D-B849-617FFA522B98}" destId="{2D40275C-4586-47A5-A13B-166234E053C7}" srcOrd="2" destOrd="0" parTransId="{8C17465F-5710-4D25-9403-65D7FE0490A3}" sibTransId="{7604DEDF-C2F0-4478-8E0C-F14532B11B89}"/>
    <dgm:cxn modelId="{ACDB99B9-3934-42AB-8C01-4A3F981B4930}" type="presOf" srcId="{FF5F75F7-475D-468D-B849-617FFA522B98}" destId="{0A26887C-431F-412D-A871-3E7A412A0D0B}" srcOrd="0" destOrd="0" presId="urn:microsoft.com/office/officeart/2005/8/layout/default"/>
    <dgm:cxn modelId="{2B3532BA-E077-4809-A3D4-F767F09D8B99}" type="presOf" srcId="{1A3E52AF-0A5E-49ED-B1B4-183F019D64E2}" destId="{8A7B58C1-2C3D-4756-9D12-054FA7D690BB}" srcOrd="0" destOrd="0" presId="urn:microsoft.com/office/officeart/2005/8/layout/default"/>
    <dgm:cxn modelId="{5D9532C7-7D88-4F25-9FB5-7F10E7248B9D}" type="presOf" srcId="{A2A986F1-9495-45AA-9B06-8C0A618373F5}" destId="{1058C0CF-DD8C-43B7-9518-DCCCEF0AACA9}" srcOrd="0" destOrd="0" presId="urn:microsoft.com/office/officeart/2005/8/layout/default"/>
    <dgm:cxn modelId="{4CFD4EDD-7433-42AC-BBEB-12783D5AC9C1}" type="presOf" srcId="{1C844B67-0E56-4C52-8F47-645317A9824A}" destId="{229E4AFB-636A-4E7D-8151-BE1DBD2D190C}" srcOrd="0" destOrd="0" presId="urn:microsoft.com/office/officeart/2005/8/layout/default"/>
    <dgm:cxn modelId="{86C114DF-528B-40EE-A267-EAC7F064E61E}" srcId="{FF5F75F7-475D-468D-B849-617FFA522B98}" destId="{5B67F013-A1D0-47C5-A807-2BADC3AE193D}" srcOrd="3" destOrd="0" parTransId="{1CE3240C-FB57-4D4E-BF37-D4F8DE217086}" sibTransId="{B411823D-1C62-4F6E-8737-F64F13804135}"/>
    <dgm:cxn modelId="{BF9D77E0-3132-4A60-B17F-3B2A4EDF4020}" srcId="{FF5F75F7-475D-468D-B849-617FFA522B98}" destId="{1C844B67-0E56-4C52-8F47-645317A9824A}" srcOrd="6" destOrd="0" parTransId="{F9764776-918F-4C27-B80B-1AFF3BD44664}" sibTransId="{57332636-FDDF-41B4-8EF9-EFE52008DF47}"/>
    <dgm:cxn modelId="{E64E80FB-02C2-4EB7-8B5D-77EC8921694E}" srcId="{FF5F75F7-475D-468D-B849-617FFA522B98}" destId="{E3408BEB-26BE-4911-97C7-7D36F313C709}" srcOrd="4" destOrd="0" parTransId="{21788F12-921C-430C-9A31-0BA39DEC40BA}" sibTransId="{43DA9F44-450B-4FD4-92D2-8866F2AD7639}"/>
    <dgm:cxn modelId="{BBF8EFFC-6339-4637-957D-F61293313F9A}" type="presOf" srcId="{2D40275C-4586-47A5-A13B-166234E053C7}" destId="{38165556-593A-4831-8235-6838249F8F61}" srcOrd="0" destOrd="0" presId="urn:microsoft.com/office/officeart/2005/8/layout/default"/>
    <dgm:cxn modelId="{D10F92C5-222B-49F1-AFA1-717DA3EF91D5}" type="presParOf" srcId="{0A26887C-431F-412D-A871-3E7A412A0D0B}" destId="{8A7B58C1-2C3D-4756-9D12-054FA7D690BB}" srcOrd="0" destOrd="0" presId="urn:microsoft.com/office/officeart/2005/8/layout/default"/>
    <dgm:cxn modelId="{E925558B-503C-49EA-8A02-C02D695161B4}" type="presParOf" srcId="{0A26887C-431F-412D-A871-3E7A412A0D0B}" destId="{02F88E15-FAF5-409C-8B4B-4073573B21BA}" srcOrd="1" destOrd="0" presId="urn:microsoft.com/office/officeart/2005/8/layout/default"/>
    <dgm:cxn modelId="{576D0C02-A8A9-482A-8E4D-D109DD9BBB32}" type="presParOf" srcId="{0A26887C-431F-412D-A871-3E7A412A0D0B}" destId="{FDA685A6-BB52-47C7-95AE-12928B906632}" srcOrd="2" destOrd="0" presId="urn:microsoft.com/office/officeart/2005/8/layout/default"/>
    <dgm:cxn modelId="{C0494A82-7247-4084-9BC8-6AF3C8C883DF}" type="presParOf" srcId="{0A26887C-431F-412D-A871-3E7A412A0D0B}" destId="{3E946B55-042D-40A3-B68C-A185D59FA111}" srcOrd="3" destOrd="0" presId="urn:microsoft.com/office/officeart/2005/8/layout/default"/>
    <dgm:cxn modelId="{B9019CC5-C69C-4881-B2FD-F22834C8D1CF}" type="presParOf" srcId="{0A26887C-431F-412D-A871-3E7A412A0D0B}" destId="{38165556-593A-4831-8235-6838249F8F61}" srcOrd="4" destOrd="0" presId="urn:microsoft.com/office/officeart/2005/8/layout/default"/>
    <dgm:cxn modelId="{A4F9C5F9-8AF8-4015-A243-598DF0E3F580}" type="presParOf" srcId="{0A26887C-431F-412D-A871-3E7A412A0D0B}" destId="{A771A6F0-A461-4034-83B0-C41EAEF1F3DF}" srcOrd="5" destOrd="0" presId="urn:microsoft.com/office/officeart/2005/8/layout/default"/>
    <dgm:cxn modelId="{BB2DC66F-2AF6-44BF-B65D-097E6084F168}" type="presParOf" srcId="{0A26887C-431F-412D-A871-3E7A412A0D0B}" destId="{5A74EA72-ADCB-4F0B-98FE-A3C5ACE456D4}" srcOrd="6" destOrd="0" presId="urn:microsoft.com/office/officeart/2005/8/layout/default"/>
    <dgm:cxn modelId="{4CF79788-1A2F-4BEE-AE3C-1F0FBFC537D7}" type="presParOf" srcId="{0A26887C-431F-412D-A871-3E7A412A0D0B}" destId="{71BB864B-ABFF-4F5B-AECE-E192509BA87A}" srcOrd="7" destOrd="0" presId="urn:microsoft.com/office/officeart/2005/8/layout/default"/>
    <dgm:cxn modelId="{6361DFE0-33A6-4734-BEFD-2C4223C71EB7}" type="presParOf" srcId="{0A26887C-431F-412D-A871-3E7A412A0D0B}" destId="{B54385DE-C744-4E1E-8F2D-61EF975E4477}" srcOrd="8" destOrd="0" presId="urn:microsoft.com/office/officeart/2005/8/layout/default"/>
    <dgm:cxn modelId="{03A9C6A8-10E1-4B03-B501-526F8CBA4632}" type="presParOf" srcId="{0A26887C-431F-412D-A871-3E7A412A0D0B}" destId="{A5A587F5-FFED-43E4-A348-A874EEEF4986}" srcOrd="9" destOrd="0" presId="urn:microsoft.com/office/officeart/2005/8/layout/default"/>
    <dgm:cxn modelId="{5C8350FD-E791-472E-A925-6B3DB0CCF9E6}" type="presParOf" srcId="{0A26887C-431F-412D-A871-3E7A412A0D0B}" destId="{1058C0CF-DD8C-43B7-9518-DCCCEF0AACA9}" srcOrd="10" destOrd="0" presId="urn:microsoft.com/office/officeart/2005/8/layout/default"/>
    <dgm:cxn modelId="{F5624908-2431-4AE2-AEFF-6332E263AE76}" type="presParOf" srcId="{0A26887C-431F-412D-A871-3E7A412A0D0B}" destId="{EBC9360F-8622-4E0F-A531-116A9E762AB3}" srcOrd="11" destOrd="0" presId="urn:microsoft.com/office/officeart/2005/8/layout/default"/>
    <dgm:cxn modelId="{D6DBFEE1-7716-4152-8889-3CBDF6F77417}" type="presParOf" srcId="{0A26887C-431F-412D-A871-3E7A412A0D0B}" destId="{229E4AFB-636A-4E7D-8151-BE1DBD2D190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FF443-C13F-48F0-A46A-BEC2594C24B4}" type="doc">
      <dgm:prSet loTypeId="urn:microsoft.com/office/officeart/2005/8/layout/cycle8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A51CEB-62DD-4DBC-B7EF-30DDAB57529E}">
      <dgm:prSet/>
      <dgm:spPr/>
      <dgm:t>
        <a:bodyPr/>
        <a:lstStyle/>
        <a:p>
          <a:r>
            <a:rPr lang="fi-FI"/>
            <a:t>Wilma </a:t>
          </a:r>
          <a:endParaRPr lang="en-US"/>
        </a:p>
      </dgm:t>
    </dgm:pt>
    <dgm:pt modelId="{F4781630-E763-4750-89FA-23C15E205A07}" type="parTrans" cxnId="{7D0DB63E-9D81-4667-9BCF-15DE7F332D19}">
      <dgm:prSet/>
      <dgm:spPr/>
      <dgm:t>
        <a:bodyPr/>
        <a:lstStyle/>
        <a:p>
          <a:endParaRPr lang="en-US"/>
        </a:p>
      </dgm:t>
    </dgm:pt>
    <dgm:pt modelId="{F6992874-5A89-4055-B9EA-98DC492309DA}" type="sibTrans" cxnId="{7D0DB63E-9D81-4667-9BCF-15DE7F332D19}">
      <dgm:prSet/>
      <dgm:spPr/>
      <dgm:t>
        <a:bodyPr/>
        <a:lstStyle/>
        <a:p>
          <a:endParaRPr lang="en-US"/>
        </a:p>
      </dgm:t>
    </dgm:pt>
    <dgm:pt modelId="{BD6F36D7-2C13-43A0-9CAD-41306259776F}">
      <dgm:prSet/>
      <dgm:spPr/>
      <dgm:t>
        <a:bodyPr/>
        <a:lstStyle/>
        <a:p>
          <a:r>
            <a:rPr lang="fi-FI"/>
            <a:t>Office365 (Outlook, Word, PowerPoint, OneDrive, Teams) </a:t>
          </a:r>
          <a:endParaRPr lang="en-US"/>
        </a:p>
      </dgm:t>
    </dgm:pt>
    <dgm:pt modelId="{3A1119BD-8C12-41CB-B687-F17678129D7C}" type="parTrans" cxnId="{D1DD2EAF-EEA2-4124-AACE-7DDC193BBD82}">
      <dgm:prSet/>
      <dgm:spPr/>
      <dgm:t>
        <a:bodyPr/>
        <a:lstStyle/>
        <a:p>
          <a:endParaRPr lang="en-US"/>
        </a:p>
      </dgm:t>
    </dgm:pt>
    <dgm:pt modelId="{60E1260E-8BF8-40D0-96DD-EB00AC134E3B}" type="sibTrans" cxnId="{D1DD2EAF-EEA2-4124-AACE-7DDC193BBD82}">
      <dgm:prSet/>
      <dgm:spPr/>
      <dgm:t>
        <a:bodyPr/>
        <a:lstStyle/>
        <a:p>
          <a:endParaRPr lang="en-US"/>
        </a:p>
      </dgm:t>
    </dgm:pt>
    <dgm:pt modelId="{FCD5093E-E140-429D-9E59-55F222E60BED}">
      <dgm:prSet/>
      <dgm:spPr/>
      <dgm:t>
        <a:bodyPr/>
        <a:lstStyle/>
        <a:p>
          <a:r>
            <a:rPr lang="fi-FI"/>
            <a:t>Digicampus (Moodle)</a:t>
          </a:r>
          <a:endParaRPr lang="en-US"/>
        </a:p>
      </dgm:t>
    </dgm:pt>
    <dgm:pt modelId="{29657AE2-F8B3-4DCF-82F6-47B0793F0356}" type="parTrans" cxnId="{112B20AE-591F-4353-9570-079BCB891FB1}">
      <dgm:prSet/>
      <dgm:spPr/>
      <dgm:t>
        <a:bodyPr/>
        <a:lstStyle/>
        <a:p>
          <a:endParaRPr lang="en-US"/>
        </a:p>
      </dgm:t>
    </dgm:pt>
    <dgm:pt modelId="{AB63E002-8373-4B72-9EDD-6FA01DF3B8A6}" type="sibTrans" cxnId="{112B20AE-591F-4353-9570-079BCB891FB1}">
      <dgm:prSet/>
      <dgm:spPr/>
      <dgm:t>
        <a:bodyPr/>
        <a:lstStyle/>
        <a:p>
          <a:endParaRPr lang="en-US"/>
        </a:p>
      </dgm:t>
    </dgm:pt>
    <dgm:pt modelId="{10BED951-D5EE-4BE7-8A6F-7CE2C822B62E}">
      <dgm:prSet/>
      <dgm:spPr/>
      <dgm:t>
        <a:bodyPr/>
        <a:lstStyle/>
        <a:p>
          <a:r>
            <a:rPr lang="fi-FI"/>
            <a:t>videopuhelut</a:t>
          </a:r>
          <a:endParaRPr lang="en-US"/>
        </a:p>
      </dgm:t>
    </dgm:pt>
    <dgm:pt modelId="{B4FF92DD-4B53-43EE-B397-E979A53A7A10}" type="parTrans" cxnId="{5921295B-AA2B-456C-A7FA-A9199D6B2114}">
      <dgm:prSet/>
      <dgm:spPr/>
      <dgm:t>
        <a:bodyPr/>
        <a:lstStyle/>
        <a:p>
          <a:endParaRPr lang="en-US"/>
        </a:p>
      </dgm:t>
    </dgm:pt>
    <dgm:pt modelId="{6F96A9B8-2F6E-48E1-8007-412701949B8F}" type="sibTrans" cxnId="{5921295B-AA2B-456C-A7FA-A9199D6B2114}">
      <dgm:prSet/>
      <dgm:spPr/>
      <dgm:t>
        <a:bodyPr/>
        <a:lstStyle/>
        <a:p>
          <a:endParaRPr lang="en-US"/>
        </a:p>
      </dgm:t>
    </dgm:pt>
    <dgm:pt modelId="{18B9CD0B-F098-4D1E-9F6E-12A08D62ACDE}">
      <dgm:prSet/>
      <dgm:spPr/>
      <dgm:t>
        <a:bodyPr/>
        <a:lstStyle/>
        <a:p>
          <a:r>
            <a:rPr lang="fi-FI" dirty="0"/>
            <a:t>sovelluskauppa ja sovellusten asentaminen puhelimeen ja tietokoneelle</a:t>
          </a:r>
          <a:endParaRPr lang="en-US" dirty="0"/>
        </a:p>
      </dgm:t>
    </dgm:pt>
    <dgm:pt modelId="{CFF32A94-54D2-4D3D-B0F4-CD6927739F11}" type="parTrans" cxnId="{AA3CCAD5-4CFB-42A1-BE8D-C3C483C5731D}">
      <dgm:prSet/>
      <dgm:spPr/>
      <dgm:t>
        <a:bodyPr/>
        <a:lstStyle/>
        <a:p>
          <a:endParaRPr lang="en-US"/>
        </a:p>
      </dgm:t>
    </dgm:pt>
    <dgm:pt modelId="{E5F327B1-CB97-440D-9FC2-203F15373DC9}" type="sibTrans" cxnId="{AA3CCAD5-4CFB-42A1-BE8D-C3C483C5731D}">
      <dgm:prSet/>
      <dgm:spPr/>
      <dgm:t>
        <a:bodyPr/>
        <a:lstStyle/>
        <a:p>
          <a:endParaRPr lang="en-US"/>
        </a:p>
      </dgm:t>
    </dgm:pt>
    <dgm:pt modelId="{3BA4D942-4023-4D08-B152-31B9B5CF4EEF}">
      <dgm:prSet/>
      <dgm:spPr/>
      <dgm:t>
        <a:bodyPr/>
        <a:lstStyle/>
        <a:p>
          <a:r>
            <a:rPr lang="fi-FI"/>
            <a:t>videointi</a:t>
          </a:r>
          <a:endParaRPr lang="en-US"/>
        </a:p>
      </dgm:t>
    </dgm:pt>
    <dgm:pt modelId="{BC31B856-9D4B-4714-944B-F4008DB0996C}" type="parTrans" cxnId="{EBF784A9-53E8-4A32-A63E-D33901BEF4FD}">
      <dgm:prSet/>
      <dgm:spPr/>
      <dgm:t>
        <a:bodyPr/>
        <a:lstStyle/>
        <a:p>
          <a:endParaRPr lang="en-US"/>
        </a:p>
      </dgm:t>
    </dgm:pt>
    <dgm:pt modelId="{3F2F1688-2D5F-43DC-BB85-DC4F8528B597}" type="sibTrans" cxnId="{EBF784A9-53E8-4A32-A63E-D33901BEF4FD}">
      <dgm:prSet/>
      <dgm:spPr/>
      <dgm:t>
        <a:bodyPr/>
        <a:lstStyle/>
        <a:p>
          <a:endParaRPr lang="en-US"/>
        </a:p>
      </dgm:t>
    </dgm:pt>
    <dgm:pt modelId="{D0C7BD35-AB52-46DD-952B-797B8B9AB147}">
      <dgm:prSet/>
      <dgm:spPr/>
      <dgm:t>
        <a:bodyPr/>
        <a:lstStyle/>
        <a:p>
          <a:r>
            <a:rPr lang="fi-FI"/>
            <a:t>Osaamisen työkirja </a:t>
          </a:r>
          <a:endParaRPr lang="en-US"/>
        </a:p>
      </dgm:t>
    </dgm:pt>
    <dgm:pt modelId="{C34179A5-1E2A-4DE2-81D0-F1B6EAC65312}" type="parTrans" cxnId="{157E0153-2445-4D53-BD4C-2E02CDEBC58B}">
      <dgm:prSet/>
      <dgm:spPr/>
      <dgm:t>
        <a:bodyPr/>
        <a:lstStyle/>
        <a:p>
          <a:endParaRPr lang="en-US"/>
        </a:p>
      </dgm:t>
    </dgm:pt>
    <dgm:pt modelId="{AA8CCDCB-5598-4B89-A25B-4CA7F37522D5}" type="sibTrans" cxnId="{157E0153-2445-4D53-BD4C-2E02CDEBC58B}">
      <dgm:prSet/>
      <dgm:spPr/>
      <dgm:t>
        <a:bodyPr/>
        <a:lstStyle/>
        <a:p>
          <a:endParaRPr lang="en-US"/>
        </a:p>
      </dgm:t>
    </dgm:pt>
    <dgm:pt modelId="{7BB22E7E-2692-4BEB-A35E-141856A73CEA}" type="pres">
      <dgm:prSet presAssocID="{EF2FF443-C13F-48F0-A46A-BEC2594C24B4}" presName="compositeShape" presStyleCnt="0">
        <dgm:presLayoutVars>
          <dgm:chMax val="7"/>
          <dgm:dir/>
          <dgm:resizeHandles val="exact"/>
        </dgm:presLayoutVars>
      </dgm:prSet>
      <dgm:spPr/>
    </dgm:pt>
    <dgm:pt modelId="{7E74E5CA-81A8-44D1-B4AC-ECB825A40677}" type="pres">
      <dgm:prSet presAssocID="{EF2FF443-C13F-48F0-A46A-BEC2594C24B4}" presName="wedge1" presStyleLbl="node1" presStyleIdx="0" presStyleCnt="7" custScaleX="98322" custScaleY="97797"/>
      <dgm:spPr/>
    </dgm:pt>
    <dgm:pt modelId="{D31B7FC6-D76C-4517-84CE-4A9117115801}" type="pres">
      <dgm:prSet presAssocID="{EF2FF443-C13F-48F0-A46A-BEC2594C24B4}" presName="dummy1a" presStyleCnt="0"/>
      <dgm:spPr/>
    </dgm:pt>
    <dgm:pt modelId="{F2509C2E-DF1E-4D29-830C-06220ADFFDD8}" type="pres">
      <dgm:prSet presAssocID="{EF2FF443-C13F-48F0-A46A-BEC2594C24B4}" presName="dummy1b" presStyleCnt="0"/>
      <dgm:spPr/>
    </dgm:pt>
    <dgm:pt modelId="{CE8B97A0-3647-4AEB-944E-496FA07614C0}" type="pres">
      <dgm:prSet presAssocID="{EF2FF443-C13F-48F0-A46A-BEC2594C24B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A49A0D7-9949-4277-BB14-FE5E116C4904}" type="pres">
      <dgm:prSet presAssocID="{EF2FF443-C13F-48F0-A46A-BEC2594C24B4}" presName="wedge2" presStyleLbl="node1" presStyleIdx="1" presStyleCnt="7"/>
      <dgm:spPr/>
    </dgm:pt>
    <dgm:pt modelId="{7BFD780E-9573-4600-9D6B-A95E5BE4AA2C}" type="pres">
      <dgm:prSet presAssocID="{EF2FF443-C13F-48F0-A46A-BEC2594C24B4}" presName="dummy2a" presStyleCnt="0"/>
      <dgm:spPr/>
    </dgm:pt>
    <dgm:pt modelId="{8D6A0F8F-99FB-4B0C-9A82-BB2311EA4582}" type="pres">
      <dgm:prSet presAssocID="{EF2FF443-C13F-48F0-A46A-BEC2594C24B4}" presName="dummy2b" presStyleCnt="0"/>
      <dgm:spPr/>
    </dgm:pt>
    <dgm:pt modelId="{1FEF3F86-5870-4A79-8421-E04E37B3AEEA}" type="pres">
      <dgm:prSet presAssocID="{EF2FF443-C13F-48F0-A46A-BEC2594C24B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55F7E0A-8A98-4ABC-8485-76F591D3BB56}" type="pres">
      <dgm:prSet presAssocID="{EF2FF443-C13F-48F0-A46A-BEC2594C24B4}" presName="wedge3" presStyleLbl="node1" presStyleIdx="2" presStyleCnt="7"/>
      <dgm:spPr/>
    </dgm:pt>
    <dgm:pt modelId="{AEE519D8-6EA7-4F50-9491-987C596996C3}" type="pres">
      <dgm:prSet presAssocID="{EF2FF443-C13F-48F0-A46A-BEC2594C24B4}" presName="dummy3a" presStyleCnt="0"/>
      <dgm:spPr/>
    </dgm:pt>
    <dgm:pt modelId="{6921EB67-6558-4DCD-862E-FEA33DD4EC5B}" type="pres">
      <dgm:prSet presAssocID="{EF2FF443-C13F-48F0-A46A-BEC2594C24B4}" presName="dummy3b" presStyleCnt="0"/>
      <dgm:spPr/>
    </dgm:pt>
    <dgm:pt modelId="{3F45D809-CEC8-4F3C-9AFF-ABB28693E470}" type="pres">
      <dgm:prSet presAssocID="{EF2FF443-C13F-48F0-A46A-BEC2594C24B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ADD75AD-8BC2-4C99-BF28-2FC7D95003B2}" type="pres">
      <dgm:prSet presAssocID="{EF2FF443-C13F-48F0-A46A-BEC2594C24B4}" presName="wedge4" presStyleLbl="node1" presStyleIdx="3" presStyleCnt="7"/>
      <dgm:spPr/>
    </dgm:pt>
    <dgm:pt modelId="{6FF7BBA6-A401-423B-83FD-8E6F8D5D9A80}" type="pres">
      <dgm:prSet presAssocID="{EF2FF443-C13F-48F0-A46A-BEC2594C24B4}" presName="dummy4a" presStyleCnt="0"/>
      <dgm:spPr/>
    </dgm:pt>
    <dgm:pt modelId="{8A5AA7EC-67F6-48DE-ACC8-E9AB277C7276}" type="pres">
      <dgm:prSet presAssocID="{EF2FF443-C13F-48F0-A46A-BEC2594C24B4}" presName="dummy4b" presStyleCnt="0"/>
      <dgm:spPr/>
    </dgm:pt>
    <dgm:pt modelId="{FA70B9CF-A3E9-4B51-976D-D24DC70E52BF}" type="pres">
      <dgm:prSet presAssocID="{EF2FF443-C13F-48F0-A46A-BEC2594C24B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2C6AD82-C307-45E1-821E-9D1E27C0F57D}" type="pres">
      <dgm:prSet presAssocID="{EF2FF443-C13F-48F0-A46A-BEC2594C24B4}" presName="wedge5" presStyleLbl="node1" presStyleIdx="4" presStyleCnt="7"/>
      <dgm:spPr/>
    </dgm:pt>
    <dgm:pt modelId="{899E1C11-4BF7-4BD3-82A6-BC053F9B152C}" type="pres">
      <dgm:prSet presAssocID="{EF2FF443-C13F-48F0-A46A-BEC2594C24B4}" presName="dummy5a" presStyleCnt="0"/>
      <dgm:spPr/>
    </dgm:pt>
    <dgm:pt modelId="{1726D8D0-F6DE-4EC6-B0AB-E5ADD9CFD4C5}" type="pres">
      <dgm:prSet presAssocID="{EF2FF443-C13F-48F0-A46A-BEC2594C24B4}" presName="dummy5b" presStyleCnt="0"/>
      <dgm:spPr/>
    </dgm:pt>
    <dgm:pt modelId="{BD4FB6BE-9690-43AD-85C1-4A87A990AE12}" type="pres">
      <dgm:prSet presAssocID="{EF2FF443-C13F-48F0-A46A-BEC2594C24B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09689D2-4AE5-4332-BFB5-D3FB933C0156}" type="pres">
      <dgm:prSet presAssocID="{EF2FF443-C13F-48F0-A46A-BEC2594C24B4}" presName="wedge6" presStyleLbl="node1" presStyleIdx="5" presStyleCnt="7"/>
      <dgm:spPr/>
    </dgm:pt>
    <dgm:pt modelId="{538E7D27-0C8F-4E5D-AF3F-29AEA42C12DE}" type="pres">
      <dgm:prSet presAssocID="{EF2FF443-C13F-48F0-A46A-BEC2594C24B4}" presName="dummy6a" presStyleCnt="0"/>
      <dgm:spPr/>
    </dgm:pt>
    <dgm:pt modelId="{494140E6-CC9A-4C8D-A09E-23F94B26BC67}" type="pres">
      <dgm:prSet presAssocID="{EF2FF443-C13F-48F0-A46A-BEC2594C24B4}" presName="dummy6b" presStyleCnt="0"/>
      <dgm:spPr/>
    </dgm:pt>
    <dgm:pt modelId="{061F8990-8367-4812-AA5B-428329938696}" type="pres">
      <dgm:prSet presAssocID="{EF2FF443-C13F-48F0-A46A-BEC2594C24B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6E5988B7-FF66-43BE-81E7-5FBAC257DCBE}" type="pres">
      <dgm:prSet presAssocID="{EF2FF443-C13F-48F0-A46A-BEC2594C24B4}" presName="wedge7" presStyleLbl="node1" presStyleIdx="6" presStyleCnt="7" custScaleX="103401" custLinFactNeighborX="15" custLinFactNeighborY="-627"/>
      <dgm:spPr/>
    </dgm:pt>
    <dgm:pt modelId="{4CC247D0-9A70-4D3A-86EE-868A8D2DF97A}" type="pres">
      <dgm:prSet presAssocID="{EF2FF443-C13F-48F0-A46A-BEC2594C24B4}" presName="dummy7a" presStyleCnt="0"/>
      <dgm:spPr/>
    </dgm:pt>
    <dgm:pt modelId="{685C3306-48B7-41C7-A8E6-7FBBF306D3F1}" type="pres">
      <dgm:prSet presAssocID="{EF2FF443-C13F-48F0-A46A-BEC2594C24B4}" presName="dummy7b" presStyleCnt="0"/>
      <dgm:spPr/>
    </dgm:pt>
    <dgm:pt modelId="{FA944B12-8578-4BA6-870F-035ACBDCD815}" type="pres">
      <dgm:prSet presAssocID="{EF2FF443-C13F-48F0-A46A-BEC2594C24B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DDA5DB0E-E7AB-46AB-BBCF-7E4BFEAD65C9}" type="pres">
      <dgm:prSet presAssocID="{F6992874-5A89-4055-B9EA-98DC492309DA}" presName="arrowWedge1" presStyleLbl="fgSibTrans2D1" presStyleIdx="0" presStyleCnt="7"/>
      <dgm:spPr/>
    </dgm:pt>
    <dgm:pt modelId="{611FD085-B61C-4A55-AE09-93CD9D40316B}" type="pres">
      <dgm:prSet presAssocID="{60E1260E-8BF8-40D0-96DD-EB00AC134E3B}" presName="arrowWedge2" presStyleLbl="fgSibTrans2D1" presStyleIdx="1" presStyleCnt="7"/>
      <dgm:spPr/>
    </dgm:pt>
    <dgm:pt modelId="{FE38D7C2-66F0-462F-8A6D-EB903CC85977}" type="pres">
      <dgm:prSet presAssocID="{AB63E002-8373-4B72-9EDD-6FA01DF3B8A6}" presName="arrowWedge3" presStyleLbl="fgSibTrans2D1" presStyleIdx="2" presStyleCnt="7"/>
      <dgm:spPr/>
    </dgm:pt>
    <dgm:pt modelId="{0C79AAEC-61BF-4272-B73A-66B4DF3E612D}" type="pres">
      <dgm:prSet presAssocID="{6F96A9B8-2F6E-48E1-8007-412701949B8F}" presName="arrowWedge4" presStyleLbl="fgSibTrans2D1" presStyleIdx="3" presStyleCnt="7"/>
      <dgm:spPr/>
    </dgm:pt>
    <dgm:pt modelId="{6A4DB8F0-FB39-46C4-BB91-6D46882DDEA0}" type="pres">
      <dgm:prSet presAssocID="{E5F327B1-CB97-440D-9FC2-203F15373DC9}" presName="arrowWedge5" presStyleLbl="fgSibTrans2D1" presStyleIdx="4" presStyleCnt="7"/>
      <dgm:spPr/>
    </dgm:pt>
    <dgm:pt modelId="{F1B379AD-D61A-4344-B948-DE7C905029DC}" type="pres">
      <dgm:prSet presAssocID="{3F2F1688-2D5F-43DC-BB85-DC4F8528B597}" presName="arrowWedge6" presStyleLbl="fgSibTrans2D1" presStyleIdx="5" presStyleCnt="7"/>
      <dgm:spPr/>
    </dgm:pt>
    <dgm:pt modelId="{13A49CA4-780E-42A8-9B3E-DD982AACEFC6}" type="pres">
      <dgm:prSet presAssocID="{AA8CCDCB-5598-4B89-A25B-4CA7F37522D5}" presName="arrowWedge7" presStyleLbl="fgSibTrans2D1" presStyleIdx="6" presStyleCnt="7"/>
      <dgm:spPr/>
    </dgm:pt>
  </dgm:ptLst>
  <dgm:cxnLst>
    <dgm:cxn modelId="{7B5F6905-1D42-4E6D-A236-C99CF358380F}" type="presOf" srcId="{3BA4D942-4023-4D08-B152-31B9B5CF4EEF}" destId="{809689D2-4AE5-4332-BFB5-D3FB933C0156}" srcOrd="0" destOrd="0" presId="urn:microsoft.com/office/officeart/2005/8/layout/cycle8"/>
    <dgm:cxn modelId="{49220F1A-C0C5-4D4A-A169-1F318EE07BC3}" type="presOf" srcId="{FCD5093E-E140-429D-9E59-55F222E60BED}" destId="{E55F7E0A-8A98-4ABC-8485-76F591D3BB56}" srcOrd="0" destOrd="0" presId="urn:microsoft.com/office/officeart/2005/8/layout/cycle8"/>
    <dgm:cxn modelId="{49A38635-1442-4938-857E-221E8FA7D6D0}" type="presOf" srcId="{BD6F36D7-2C13-43A0-9CAD-41306259776F}" destId="{EA49A0D7-9949-4277-BB14-FE5E116C4904}" srcOrd="0" destOrd="0" presId="urn:microsoft.com/office/officeart/2005/8/layout/cycle8"/>
    <dgm:cxn modelId="{7D0DB63E-9D81-4667-9BCF-15DE7F332D19}" srcId="{EF2FF443-C13F-48F0-A46A-BEC2594C24B4}" destId="{1AA51CEB-62DD-4DBC-B7EF-30DDAB57529E}" srcOrd="0" destOrd="0" parTransId="{F4781630-E763-4750-89FA-23C15E205A07}" sibTransId="{F6992874-5A89-4055-B9EA-98DC492309DA}"/>
    <dgm:cxn modelId="{3E73B23F-F4E3-4B83-ABED-0DC399464D5E}" type="presOf" srcId="{10BED951-D5EE-4BE7-8A6F-7CE2C822B62E}" destId="{9ADD75AD-8BC2-4C99-BF28-2FC7D95003B2}" srcOrd="0" destOrd="0" presId="urn:microsoft.com/office/officeart/2005/8/layout/cycle8"/>
    <dgm:cxn modelId="{5921295B-AA2B-456C-A7FA-A9199D6B2114}" srcId="{EF2FF443-C13F-48F0-A46A-BEC2594C24B4}" destId="{10BED951-D5EE-4BE7-8A6F-7CE2C822B62E}" srcOrd="3" destOrd="0" parTransId="{B4FF92DD-4B53-43EE-B397-E979A53A7A10}" sibTransId="{6F96A9B8-2F6E-48E1-8007-412701949B8F}"/>
    <dgm:cxn modelId="{136D0946-9EA2-478D-986D-58D151E64714}" type="presOf" srcId="{D0C7BD35-AB52-46DD-952B-797B8B9AB147}" destId="{FA944B12-8578-4BA6-870F-035ACBDCD815}" srcOrd="1" destOrd="0" presId="urn:microsoft.com/office/officeart/2005/8/layout/cycle8"/>
    <dgm:cxn modelId="{C68BD16C-2494-44C8-B0B8-0275ED0F1BE3}" type="presOf" srcId="{18B9CD0B-F098-4D1E-9F6E-12A08D62ACDE}" destId="{BD4FB6BE-9690-43AD-85C1-4A87A990AE12}" srcOrd="1" destOrd="0" presId="urn:microsoft.com/office/officeart/2005/8/layout/cycle8"/>
    <dgm:cxn modelId="{DCA9CF72-80A0-4F7F-896C-D8DE5143EB2C}" type="presOf" srcId="{3BA4D942-4023-4D08-B152-31B9B5CF4EEF}" destId="{061F8990-8367-4812-AA5B-428329938696}" srcOrd="1" destOrd="0" presId="urn:microsoft.com/office/officeart/2005/8/layout/cycle8"/>
    <dgm:cxn modelId="{157E0153-2445-4D53-BD4C-2E02CDEBC58B}" srcId="{EF2FF443-C13F-48F0-A46A-BEC2594C24B4}" destId="{D0C7BD35-AB52-46DD-952B-797B8B9AB147}" srcOrd="6" destOrd="0" parTransId="{C34179A5-1E2A-4DE2-81D0-F1B6EAC65312}" sibTransId="{AA8CCDCB-5598-4B89-A25B-4CA7F37522D5}"/>
    <dgm:cxn modelId="{556A9080-C2F4-4C7D-BB48-67D87D2EE6EF}" type="presOf" srcId="{18B9CD0B-F098-4D1E-9F6E-12A08D62ACDE}" destId="{C2C6AD82-C307-45E1-821E-9D1E27C0F57D}" srcOrd="0" destOrd="0" presId="urn:microsoft.com/office/officeart/2005/8/layout/cycle8"/>
    <dgm:cxn modelId="{6DF57685-CEC7-49DD-8A37-0F2F6E15581F}" type="presOf" srcId="{EF2FF443-C13F-48F0-A46A-BEC2594C24B4}" destId="{7BB22E7E-2692-4BEB-A35E-141856A73CEA}" srcOrd="0" destOrd="0" presId="urn:microsoft.com/office/officeart/2005/8/layout/cycle8"/>
    <dgm:cxn modelId="{2F4C138F-D0DA-4AC2-B523-A8CFEED520AF}" type="presOf" srcId="{D0C7BD35-AB52-46DD-952B-797B8B9AB147}" destId="{6E5988B7-FF66-43BE-81E7-5FBAC257DCBE}" srcOrd="0" destOrd="0" presId="urn:microsoft.com/office/officeart/2005/8/layout/cycle8"/>
    <dgm:cxn modelId="{EBF784A9-53E8-4A32-A63E-D33901BEF4FD}" srcId="{EF2FF443-C13F-48F0-A46A-BEC2594C24B4}" destId="{3BA4D942-4023-4D08-B152-31B9B5CF4EEF}" srcOrd="5" destOrd="0" parTransId="{BC31B856-9D4B-4714-944B-F4008DB0996C}" sibTransId="{3F2F1688-2D5F-43DC-BB85-DC4F8528B597}"/>
    <dgm:cxn modelId="{E76B46AD-E193-4C0F-99CA-9922C5AE4A5D}" type="presOf" srcId="{BD6F36D7-2C13-43A0-9CAD-41306259776F}" destId="{1FEF3F86-5870-4A79-8421-E04E37B3AEEA}" srcOrd="1" destOrd="0" presId="urn:microsoft.com/office/officeart/2005/8/layout/cycle8"/>
    <dgm:cxn modelId="{112B20AE-591F-4353-9570-079BCB891FB1}" srcId="{EF2FF443-C13F-48F0-A46A-BEC2594C24B4}" destId="{FCD5093E-E140-429D-9E59-55F222E60BED}" srcOrd="2" destOrd="0" parTransId="{29657AE2-F8B3-4DCF-82F6-47B0793F0356}" sibTransId="{AB63E002-8373-4B72-9EDD-6FA01DF3B8A6}"/>
    <dgm:cxn modelId="{D1DD2EAF-EEA2-4124-AACE-7DDC193BBD82}" srcId="{EF2FF443-C13F-48F0-A46A-BEC2594C24B4}" destId="{BD6F36D7-2C13-43A0-9CAD-41306259776F}" srcOrd="1" destOrd="0" parTransId="{3A1119BD-8C12-41CB-B687-F17678129D7C}" sibTransId="{60E1260E-8BF8-40D0-96DD-EB00AC134E3B}"/>
    <dgm:cxn modelId="{131F02B7-12ED-4FA5-9F80-B661E768C1BD}" type="presOf" srcId="{1AA51CEB-62DD-4DBC-B7EF-30DDAB57529E}" destId="{CE8B97A0-3647-4AEB-944E-496FA07614C0}" srcOrd="1" destOrd="0" presId="urn:microsoft.com/office/officeart/2005/8/layout/cycle8"/>
    <dgm:cxn modelId="{0FF929D3-176B-4E19-A7B4-D00ABA87EA48}" type="presOf" srcId="{FCD5093E-E140-429D-9E59-55F222E60BED}" destId="{3F45D809-CEC8-4F3C-9AFF-ABB28693E470}" srcOrd="1" destOrd="0" presId="urn:microsoft.com/office/officeart/2005/8/layout/cycle8"/>
    <dgm:cxn modelId="{AA3CCAD5-4CFB-42A1-BE8D-C3C483C5731D}" srcId="{EF2FF443-C13F-48F0-A46A-BEC2594C24B4}" destId="{18B9CD0B-F098-4D1E-9F6E-12A08D62ACDE}" srcOrd="4" destOrd="0" parTransId="{CFF32A94-54D2-4D3D-B0F4-CD6927739F11}" sibTransId="{E5F327B1-CB97-440D-9FC2-203F15373DC9}"/>
    <dgm:cxn modelId="{E5BAE5D5-1523-45FB-9B6E-4CFAFE24E77F}" type="presOf" srcId="{1AA51CEB-62DD-4DBC-B7EF-30DDAB57529E}" destId="{7E74E5CA-81A8-44D1-B4AC-ECB825A40677}" srcOrd="0" destOrd="0" presId="urn:microsoft.com/office/officeart/2005/8/layout/cycle8"/>
    <dgm:cxn modelId="{87EBAFE9-E743-41D6-B621-8A73C903E258}" type="presOf" srcId="{10BED951-D5EE-4BE7-8A6F-7CE2C822B62E}" destId="{FA70B9CF-A3E9-4B51-976D-D24DC70E52BF}" srcOrd="1" destOrd="0" presId="urn:microsoft.com/office/officeart/2005/8/layout/cycle8"/>
    <dgm:cxn modelId="{03EA6207-DC3F-4B99-A338-1641F361DF46}" type="presParOf" srcId="{7BB22E7E-2692-4BEB-A35E-141856A73CEA}" destId="{7E74E5CA-81A8-44D1-B4AC-ECB825A40677}" srcOrd="0" destOrd="0" presId="urn:microsoft.com/office/officeart/2005/8/layout/cycle8"/>
    <dgm:cxn modelId="{9217AA3B-91A3-4A75-A922-DD2A95C6C487}" type="presParOf" srcId="{7BB22E7E-2692-4BEB-A35E-141856A73CEA}" destId="{D31B7FC6-D76C-4517-84CE-4A9117115801}" srcOrd="1" destOrd="0" presId="urn:microsoft.com/office/officeart/2005/8/layout/cycle8"/>
    <dgm:cxn modelId="{42DB5830-8F49-401C-AC7A-61D8395E621E}" type="presParOf" srcId="{7BB22E7E-2692-4BEB-A35E-141856A73CEA}" destId="{F2509C2E-DF1E-4D29-830C-06220ADFFDD8}" srcOrd="2" destOrd="0" presId="urn:microsoft.com/office/officeart/2005/8/layout/cycle8"/>
    <dgm:cxn modelId="{15721381-13DA-43C2-AC17-860BC32F7C14}" type="presParOf" srcId="{7BB22E7E-2692-4BEB-A35E-141856A73CEA}" destId="{CE8B97A0-3647-4AEB-944E-496FA07614C0}" srcOrd="3" destOrd="0" presId="urn:microsoft.com/office/officeart/2005/8/layout/cycle8"/>
    <dgm:cxn modelId="{2464BD12-DCE5-42FF-94DD-85305409CD95}" type="presParOf" srcId="{7BB22E7E-2692-4BEB-A35E-141856A73CEA}" destId="{EA49A0D7-9949-4277-BB14-FE5E116C4904}" srcOrd="4" destOrd="0" presId="urn:microsoft.com/office/officeart/2005/8/layout/cycle8"/>
    <dgm:cxn modelId="{C8429B9A-C995-427D-B102-BA5C9EAA2356}" type="presParOf" srcId="{7BB22E7E-2692-4BEB-A35E-141856A73CEA}" destId="{7BFD780E-9573-4600-9D6B-A95E5BE4AA2C}" srcOrd="5" destOrd="0" presId="urn:microsoft.com/office/officeart/2005/8/layout/cycle8"/>
    <dgm:cxn modelId="{2EDCD074-0C88-44A1-96A5-1C703D69FDCE}" type="presParOf" srcId="{7BB22E7E-2692-4BEB-A35E-141856A73CEA}" destId="{8D6A0F8F-99FB-4B0C-9A82-BB2311EA4582}" srcOrd="6" destOrd="0" presId="urn:microsoft.com/office/officeart/2005/8/layout/cycle8"/>
    <dgm:cxn modelId="{8D2E66E0-1D05-44D2-880E-EC2ABDDDCCE2}" type="presParOf" srcId="{7BB22E7E-2692-4BEB-A35E-141856A73CEA}" destId="{1FEF3F86-5870-4A79-8421-E04E37B3AEEA}" srcOrd="7" destOrd="0" presId="urn:microsoft.com/office/officeart/2005/8/layout/cycle8"/>
    <dgm:cxn modelId="{3413090F-0514-4828-B043-82713614E8DC}" type="presParOf" srcId="{7BB22E7E-2692-4BEB-A35E-141856A73CEA}" destId="{E55F7E0A-8A98-4ABC-8485-76F591D3BB56}" srcOrd="8" destOrd="0" presId="urn:microsoft.com/office/officeart/2005/8/layout/cycle8"/>
    <dgm:cxn modelId="{E0007A1F-22F6-47DD-8D12-E3187887939E}" type="presParOf" srcId="{7BB22E7E-2692-4BEB-A35E-141856A73CEA}" destId="{AEE519D8-6EA7-4F50-9491-987C596996C3}" srcOrd="9" destOrd="0" presId="urn:microsoft.com/office/officeart/2005/8/layout/cycle8"/>
    <dgm:cxn modelId="{6FF1FDF3-5BB6-416D-B2BE-B4A62884F6A2}" type="presParOf" srcId="{7BB22E7E-2692-4BEB-A35E-141856A73CEA}" destId="{6921EB67-6558-4DCD-862E-FEA33DD4EC5B}" srcOrd="10" destOrd="0" presId="urn:microsoft.com/office/officeart/2005/8/layout/cycle8"/>
    <dgm:cxn modelId="{A1541400-0A7F-4909-A4E5-4CD801C1BF93}" type="presParOf" srcId="{7BB22E7E-2692-4BEB-A35E-141856A73CEA}" destId="{3F45D809-CEC8-4F3C-9AFF-ABB28693E470}" srcOrd="11" destOrd="0" presId="urn:microsoft.com/office/officeart/2005/8/layout/cycle8"/>
    <dgm:cxn modelId="{1A404908-E41B-43FC-A0EA-6695F5416500}" type="presParOf" srcId="{7BB22E7E-2692-4BEB-A35E-141856A73CEA}" destId="{9ADD75AD-8BC2-4C99-BF28-2FC7D95003B2}" srcOrd="12" destOrd="0" presId="urn:microsoft.com/office/officeart/2005/8/layout/cycle8"/>
    <dgm:cxn modelId="{57EC707C-BE20-4C63-BF6C-CA80DF0E525E}" type="presParOf" srcId="{7BB22E7E-2692-4BEB-A35E-141856A73CEA}" destId="{6FF7BBA6-A401-423B-83FD-8E6F8D5D9A80}" srcOrd="13" destOrd="0" presId="urn:microsoft.com/office/officeart/2005/8/layout/cycle8"/>
    <dgm:cxn modelId="{E07089C9-9972-40E8-A554-ACE79D1403D3}" type="presParOf" srcId="{7BB22E7E-2692-4BEB-A35E-141856A73CEA}" destId="{8A5AA7EC-67F6-48DE-ACC8-E9AB277C7276}" srcOrd="14" destOrd="0" presId="urn:microsoft.com/office/officeart/2005/8/layout/cycle8"/>
    <dgm:cxn modelId="{B38784AF-8D2D-4FBB-B744-DCB8BDA74E92}" type="presParOf" srcId="{7BB22E7E-2692-4BEB-A35E-141856A73CEA}" destId="{FA70B9CF-A3E9-4B51-976D-D24DC70E52BF}" srcOrd="15" destOrd="0" presId="urn:microsoft.com/office/officeart/2005/8/layout/cycle8"/>
    <dgm:cxn modelId="{6A992827-50B5-45EA-BBA7-6C09E84FA438}" type="presParOf" srcId="{7BB22E7E-2692-4BEB-A35E-141856A73CEA}" destId="{C2C6AD82-C307-45E1-821E-9D1E27C0F57D}" srcOrd="16" destOrd="0" presId="urn:microsoft.com/office/officeart/2005/8/layout/cycle8"/>
    <dgm:cxn modelId="{7B50792A-8211-46D4-99A3-33CE07F37AD4}" type="presParOf" srcId="{7BB22E7E-2692-4BEB-A35E-141856A73CEA}" destId="{899E1C11-4BF7-4BD3-82A6-BC053F9B152C}" srcOrd="17" destOrd="0" presId="urn:microsoft.com/office/officeart/2005/8/layout/cycle8"/>
    <dgm:cxn modelId="{AB51D0EC-3D6A-482D-86E7-25391C329DA1}" type="presParOf" srcId="{7BB22E7E-2692-4BEB-A35E-141856A73CEA}" destId="{1726D8D0-F6DE-4EC6-B0AB-E5ADD9CFD4C5}" srcOrd="18" destOrd="0" presId="urn:microsoft.com/office/officeart/2005/8/layout/cycle8"/>
    <dgm:cxn modelId="{3E33ADF0-C558-4B46-9AB6-B9C31C5B1203}" type="presParOf" srcId="{7BB22E7E-2692-4BEB-A35E-141856A73CEA}" destId="{BD4FB6BE-9690-43AD-85C1-4A87A990AE12}" srcOrd="19" destOrd="0" presId="urn:microsoft.com/office/officeart/2005/8/layout/cycle8"/>
    <dgm:cxn modelId="{FE73BCA7-72BE-4A69-9A20-818399DABBCA}" type="presParOf" srcId="{7BB22E7E-2692-4BEB-A35E-141856A73CEA}" destId="{809689D2-4AE5-4332-BFB5-D3FB933C0156}" srcOrd="20" destOrd="0" presId="urn:microsoft.com/office/officeart/2005/8/layout/cycle8"/>
    <dgm:cxn modelId="{BF630980-0E30-41C4-A925-3FE5E5FC245A}" type="presParOf" srcId="{7BB22E7E-2692-4BEB-A35E-141856A73CEA}" destId="{538E7D27-0C8F-4E5D-AF3F-29AEA42C12DE}" srcOrd="21" destOrd="0" presId="urn:microsoft.com/office/officeart/2005/8/layout/cycle8"/>
    <dgm:cxn modelId="{5B3AFFBD-B760-44BF-9126-E6B12F658382}" type="presParOf" srcId="{7BB22E7E-2692-4BEB-A35E-141856A73CEA}" destId="{494140E6-CC9A-4C8D-A09E-23F94B26BC67}" srcOrd="22" destOrd="0" presId="urn:microsoft.com/office/officeart/2005/8/layout/cycle8"/>
    <dgm:cxn modelId="{27C29BD7-6F8B-416B-9964-68AAB027D411}" type="presParOf" srcId="{7BB22E7E-2692-4BEB-A35E-141856A73CEA}" destId="{061F8990-8367-4812-AA5B-428329938696}" srcOrd="23" destOrd="0" presId="urn:microsoft.com/office/officeart/2005/8/layout/cycle8"/>
    <dgm:cxn modelId="{5F03FEE9-449B-4526-A1BB-E68468B312CB}" type="presParOf" srcId="{7BB22E7E-2692-4BEB-A35E-141856A73CEA}" destId="{6E5988B7-FF66-43BE-81E7-5FBAC257DCBE}" srcOrd="24" destOrd="0" presId="urn:microsoft.com/office/officeart/2005/8/layout/cycle8"/>
    <dgm:cxn modelId="{2A65669D-6394-47D2-9E24-E7C5325AFCA6}" type="presParOf" srcId="{7BB22E7E-2692-4BEB-A35E-141856A73CEA}" destId="{4CC247D0-9A70-4D3A-86EE-868A8D2DF97A}" srcOrd="25" destOrd="0" presId="urn:microsoft.com/office/officeart/2005/8/layout/cycle8"/>
    <dgm:cxn modelId="{5A6D34D0-8857-47A8-A9C2-E2D876DBEC19}" type="presParOf" srcId="{7BB22E7E-2692-4BEB-A35E-141856A73CEA}" destId="{685C3306-48B7-41C7-A8E6-7FBBF306D3F1}" srcOrd="26" destOrd="0" presId="urn:microsoft.com/office/officeart/2005/8/layout/cycle8"/>
    <dgm:cxn modelId="{6525B279-6D73-424E-8895-2D0ADFD2CEFD}" type="presParOf" srcId="{7BB22E7E-2692-4BEB-A35E-141856A73CEA}" destId="{FA944B12-8578-4BA6-870F-035ACBDCD815}" srcOrd="27" destOrd="0" presId="urn:microsoft.com/office/officeart/2005/8/layout/cycle8"/>
    <dgm:cxn modelId="{AF386AED-DE5C-4510-B04F-93AF6B9ECF24}" type="presParOf" srcId="{7BB22E7E-2692-4BEB-A35E-141856A73CEA}" destId="{DDA5DB0E-E7AB-46AB-BBCF-7E4BFEAD65C9}" srcOrd="28" destOrd="0" presId="urn:microsoft.com/office/officeart/2005/8/layout/cycle8"/>
    <dgm:cxn modelId="{F362432C-FA1D-4350-8AB5-AE23C5D2E6C9}" type="presParOf" srcId="{7BB22E7E-2692-4BEB-A35E-141856A73CEA}" destId="{611FD085-B61C-4A55-AE09-93CD9D40316B}" srcOrd="29" destOrd="0" presId="urn:microsoft.com/office/officeart/2005/8/layout/cycle8"/>
    <dgm:cxn modelId="{6E0928AA-AEB3-4F2A-8D1C-50487642A5EB}" type="presParOf" srcId="{7BB22E7E-2692-4BEB-A35E-141856A73CEA}" destId="{FE38D7C2-66F0-462F-8A6D-EB903CC85977}" srcOrd="30" destOrd="0" presId="urn:microsoft.com/office/officeart/2005/8/layout/cycle8"/>
    <dgm:cxn modelId="{D55FCE36-1A67-4FC7-BB78-70D2FB8CFD41}" type="presParOf" srcId="{7BB22E7E-2692-4BEB-A35E-141856A73CEA}" destId="{0C79AAEC-61BF-4272-B73A-66B4DF3E612D}" srcOrd="31" destOrd="0" presId="urn:microsoft.com/office/officeart/2005/8/layout/cycle8"/>
    <dgm:cxn modelId="{A6609668-4EF4-4844-AFFA-AE36A72B8A7B}" type="presParOf" srcId="{7BB22E7E-2692-4BEB-A35E-141856A73CEA}" destId="{6A4DB8F0-FB39-46C4-BB91-6D46882DDEA0}" srcOrd="32" destOrd="0" presId="urn:microsoft.com/office/officeart/2005/8/layout/cycle8"/>
    <dgm:cxn modelId="{15A0C37F-DF1E-42AD-9342-43F985024F1C}" type="presParOf" srcId="{7BB22E7E-2692-4BEB-A35E-141856A73CEA}" destId="{F1B379AD-D61A-4344-B948-DE7C905029DC}" srcOrd="33" destOrd="0" presId="urn:microsoft.com/office/officeart/2005/8/layout/cycle8"/>
    <dgm:cxn modelId="{ACB81677-F1A2-4D1B-96CC-ACF5E0069A3B}" type="presParOf" srcId="{7BB22E7E-2692-4BEB-A35E-141856A73CEA}" destId="{13A49CA4-780E-42A8-9B3E-DD982AACEFC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B58C1-2C3D-4756-9D12-054FA7D690BB}">
      <dsp:nvSpPr>
        <dsp:cNvPr id="0" name=""/>
        <dsp:cNvSpPr/>
      </dsp:nvSpPr>
      <dsp:spPr>
        <a:xfrm>
          <a:off x="2544" y="662597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Perehtyminen oppilaitoksen ja työelämän välisessä viestinnässä käytettäviin välineisiin ja sovelluksiin</a:t>
          </a:r>
          <a:endParaRPr lang="en-US" sz="1300" kern="1200" dirty="0"/>
        </a:p>
      </dsp:txBody>
      <dsp:txXfrm>
        <a:off x="2544" y="662597"/>
        <a:ext cx="2019002" cy="1211401"/>
      </dsp:txXfrm>
    </dsp:sp>
    <dsp:sp modelId="{FDA685A6-BB52-47C7-95AE-12928B906632}">
      <dsp:nvSpPr>
        <dsp:cNvPr id="0" name=""/>
        <dsp:cNvSpPr/>
      </dsp:nvSpPr>
      <dsp:spPr>
        <a:xfrm>
          <a:off x="2223447" y="662597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Työelämän ja muiden opiskelijoiden ohjaaminen digivälineissä ja sovelluksissa</a:t>
          </a:r>
          <a:endParaRPr lang="en-US" sz="1300" kern="1200"/>
        </a:p>
      </dsp:txBody>
      <dsp:txXfrm>
        <a:off x="2223447" y="662597"/>
        <a:ext cx="2019002" cy="1211401"/>
      </dsp:txXfrm>
    </dsp:sp>
    <dsp:sp modelId="{38165556-593A-4831-8235-6838249F8F61}">
      <dsp:nvSpPr>
        <dsp:cNvPr id="0" name=""/>
        <dsp:cNvSpPr/>
      </dsp:nvSpPr>
      <dsp:spPr>
        <a:xfrm>
          <a:off x="4444350" y="662597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Osallistuminen tarvittaessa mm. oppilaitoksen tapahtumiin, vastuuopettajan tunneille digitutorin roolissa</a:t>
          </a:r>
          <a:endParaRPr lang="en-US" sz="1300" kern="1200"/>
        </a:p>
      </dsp:txBody>
      <dsp:txXfrm>
        <a:off x="4444350" y="662597"/>
        <a:ext cx="2019002" cy="1211401"/>
      </dsp:txXfrm>
    </dsp:sp>
    <dsp:sp modelId="{5A74EA72-ADCB-4F0B-98FE-A3C5ACE456D4}">
      <dsp:nvSpPr>
        <dsp:cNvPr id="0" name=""/>
        <dsp:cNvSpPr/>
      </dsp:nvSpPr>
      <dsp:spPr>
        <a:xfrm>
          <a:off x="6665252" y="662597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Työskentelyvalmius ja muiden opastus etäyhteyksien esim. Teamsin kautta</a:t>
          </a:r>
          <a:endParaRPr lang="en-US" sz="1300" kern="1200"/>
        </a:p>
      </dsp:txBody>
      <dsp:txXfrm>
        <a:off x="6665252" y="662597"/>
        <a:ext cx="2019002" cy="1211401"/>
      </dsp:txXfrm>
    </dsp:sp>
    <dsp:sp modelId="{B54385DE-C744-4E1E-8F2D-61EF975E4477}">
      <dsp:nvSpPr>
        <dsp:cNvPr id="0" name=""/>
        <dsp:cNvSpPr/>
      </dsp:nvSpPr>
      <dsp:spPr>
        <a:xfrm>
          <a:off x="1112996" y="2075899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Toimiminen digitutoreiden omassa ryhmässä</a:t>
          </a:r>
          <a:endParaRPr lang="en-US" sz="1300" kern="1200"/>
        </a:p>
      </dsp:txBody>
      <dsp:txXfrm>
        <a:off x="1112996" y="2075899"/>
        <a:ext cx="2019002" cy="1211401"/>
      </dsp:txXfrm>
    </dsp:sp>
    <dsp:sp modelId="{1058C0CF-DD8C-43B7-9518-DCCCEF0AACA9}">
      <dsp:nvSpPr>
        <dsp:cNvPr id="0" name=""/>
        <dsp:cNvSpPr/>
      </dsp:nvSpPr>
      <dsp:spPr>
        <a:xfrm>
          <a:off x="3333898" y="2075899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Lyhyiden tietoisku-ohjeiden tekeminen</a:t>
          </a:r>
          <a:endParaRPr lang="en-US" sz="1300" kern="1200"/>
        </a:p>
      </dsp:txBody>
      <dsp:txXfrm>
        <a:off x="3333898" y="2075899"/>
        <a:ext cx="2019002" cy="1211401"/>
      </dsp:txXfrm>
    </dsp:sp>
    <dsp:sp modelId="{229E4AFB-636A-4E7D-8151-BE1DBD2D190C}">
      <dsp:nvSpPr>
        <dsp:cNvPr id="0" name=""/>
        <dsp:cNvSpPr/>
      </dsp:nvSpPr>
      <dsp:spPr>
        <a:xfrm>
          <a:off x="5554801" y="2075899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Uusien digitutoreiden perehdytys ja kouluttaminen digitutor-toimintaan</a:t>
          </a:r>
          <a:endParaRPr lang="en-US" sz="1300" kern="1200"/>
        </a:p>
      </dsp:txBody>
      <dsp:txXfrm>
        <a:off x="5554801" y="2075899"/>
        <a:ext cx="2019002" cy="1211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E5CA-81A8-44D1-B4AC-ECB825A40677}">
      <dsp:nvSpPr>
        <dsp:cNvPr id="0" name=""/>
        <dsp:cNvSpPr/>
      </dsp:nvSpPr>
      <dsp:spPr>
        <a:xfrm>
          <a:off x="2654446" y="369288"/>
          <a:ext cx="4341437" cy="4318256"/>
        </a:xfrm>
        <a:prstGeom prst="pie">
          <a:avLst>
            <a:gd name="adj1" fmla="val 16200000"/>
            <a:gd name="adj2" fmla="val 192857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Wilma </a:t>
          </a:r>
          <a:endParaRPr lang="en-US" sz="1100" kern="1200"/>
        </a:p>
      </dsp:txBody>
      <dsp:txXfrm>
        <a:off x="4935252" y="770269"/>
        <a:ext cx="1033675" cy="822525"/>
      </dsp:txXfrm>
    </dsp:sp>
    <dsp:sp modelId="{EA49A0D7-9949-4277-BB14-FE5E116C4904}">
      <dsp:nvSpPr>
        <dsp:cNvPr id="0" name=""/>
        <dsp:cNvSpPr/>
      </dsp:nvSpPr>
      <dsp:spPr>
        <a:xfrm>
          <a:off x="2674171" y="391615"/>
          <a:ext cx="4415530" cy="441553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Office365 (Outlook, Word, PowerPoint, OneDrive, Teams) </a:t>
          </a:r>
          <a:endParaRPr lang="en-US" sz="1100" kern="1200"/>
        </a:p>
      </dsp:txBody>
      <dsp:txXfrm>
        <a:off x="5673052" y="1992245"/>
        <a:ext cx="1209014" cy="735921"/>
      </dsp:txXfrm>
    </dsp:sp>
    <dsp:sp modelId="{E55F7E0A-8A98-4ABC-8485-76F591D3BB56}">
      <dsp:nvSpPr>
        <dsp:cNvPr id="0" name=""/>
        <dsp:cNvSpPr/>
      </dsp:nvSpPr>
      <dsp:spPr>
        <a:xfrm>
          <a:off x="2653670" y="480977"/>
          <a:ext cx="4415530" cy="4415530"/>
        </a:xfrm>
        <a:prstGeom prst="pie">
          <a:avLst>
            <a:gd name="adj1" fmla="val 771428"/>
            <a:gd name="adj2" fmla="val 38571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Digicampus (Moodle)</a:t>
          </a:r>
          <a:endParaRPr lang="en-US" sz="1100" kern="1200"/>
        </a:p>
      </dsp:txBody>
      <dsp:txXfrm>
        <a:off x="5489072" y="3096127"/>
        <a:ext cx="1051316" cy="814770"/>
      </dsp:txXfrm>
    </dsp:sp>
    <dsp:sp modelId="{9ADD75AD-8BC2-4C99-BF28-2FC7D95003B2}">
      <dsp:nvSpPr>
        <dsp:cNvPr id="0" name=""/>
        <dsp:cNvSpPr/>
      </dsp:nvSpPr>
      <dsp:spPr>
        <a:xfrm>
          <a:off x="2571668" y="520401"/>
          <a:ext cx="4415530" cy="4415530"/>
        </a:xfrm>
        <a:prstGeom prst="pie">
          <a:avLst>
            <a:gd name="adj1" fmla="val 3857226"/>
            <a:gd name="adj2" fmla="val 69428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videopuhelut</a:t>
          </a:r>
          <a:endParaRPr lang="en-US" sz="1100" kern="1200"/>
        </a:p>
      </dsp:txBody>
      <dsp:txXfrm>
        <a:off x="4266916" y="3989747"/>
        <a:ext cx="1025033" cy="735921"/>
      </dsp:txXfrm>
    </dsp:sp>
    <dsp:sp modelId="{C2C6AD82-C307-45E1-821E-9D1E27C0F57D}">
      <dsp:nvSpPr>
        <dsp:cNvPr id="0" name=""/>
        <dsp:cNvSpPr/>
      </dsp:nvSpPr>
      <dsp:spPr>
        <a:xfrm>
          <a:off x="2489665" y="480977"/>
          <a:ext cx="4415530" cy="4415530"/>
        </a:xfrm>
        <a:prstGeom prst="pie">
          <a:avLst>
            <a:gd name="adj1" fmla="val 6942858"/>
            <a:gd name="adj2" fmla="val 1002857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sovelluskauppa ja sovellusten asentaminen puhelimeen ja tietokoneelle</a:t>
          </a:r>
          <a:endParaRPr lang="en-US" sz="1100" kern="1200" dirty="0"/>
        </a:p>
      </dsp:txBody>
      <dsp:txXfrm>
        <a:off x="3018477" y="3096127"/>
        <a:ext cx="1051316" cy="814770"/>
      </dsp:txXfrm>
    </dsp:sp>
    <dsp:sp modelId="{809689D2-4AE5-4332-BFB5-D3FB933C0156}">
      <dsp:nvSpPr>
        <dsp:cNvPr id="0" name=""/>
        <dsp:cNvSpPr/>
      </dsp:nvSpPr>
      <dsp:spPr>
        <a:xfrm>
          <a:off x="2469164" y="391615"/>
          <a:ext cx="4415530" cy="4415530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videointi</a:t>
          </a:r>
          <a:endParaRPr lang="en-US" sz="1100" kern="1200"/>
        </a:p>
      </dsp:txBody>
      <dsp:txXfrm>
        <a:off x="2676799" y="1992245"/>
        <a:ext cx="1209014" cy="735921"/>
      </dsp:txXfrm>
    </dsp:sp>
    <dsp:sp modelId="{6E5988B7-FF66-43BE-81E7-5FBAC257DCBE}">
      <dsp:nvSpPr>
        <dsp:cNvPr id="0" name=""/>
        <dsp:cNvSpPr/>
      </dsp:nvSpPr>
      <dsp:spPr>
        <a:xfrm>
          <a:off x="2451512" y="292966"/>
          <a:ext cx="4565702" cy="441553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Osaamisen työkirja </a:t>
          </a:r>
          <a:endParaRPr lang="en-US" sz="1100" kern="1200"/>
        </a:p>
      </dsp:txBody>
      <dsp:txXfrm>
        <a:off x="3531518" y="702979"/>
        <a:ext cx="1087072" cy="841053"/>
      </dsp:txXfrm>
    </dsp:sp>
    <dsp:sp modelId="{DDA5DB0E-E7AB-46AB-BBCF-7E4BFEAD65C9}">
      <dsp:nvSpPr>
        <dsp:cNvPr id="0" name=""/>
        <dsp:cNvSpPr/>
      </dsp:nvSpPr>
      <dsp:spPr>
        <a:xfrm>
          <a:off x="2344140" y="47705"/>
          <a:ext cx="4962215" cy="4962215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1FD085-B61C-4A55-AE09-93CD9D40316B}">
      <dsp:nvSpPr>
        <dsp:cNvPr id="0" name=""/>
        <dsp:cNvSpPr/>
      </dsp:nvSpPr>
      <dsp:spPr>
        <a:xfrm>
          <a:off x="2400966" y="118587"/>
          <a:ext cx="4962215" cy="4962215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38D7C2-66F0-462F-8A6D-EB903CC85977}">
      <dsp:nvSpPr>
        <dsp:cNvPr id="0" name=""/>
        <dsp:cNvSpPr/>
      </dsp:nvSpPr>
      <dsp:spPr>
        <a:xfrm>
          <a:off x="2380392" y="207741"/>
          <a:ext cx="4962215" cy="4962215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9AAEC-61BF-4272-B73A-66B4DF3E612D}">
      <dsp:nvSpPr>
        <dsp:cNvPr id="0" name=""/>
        <dsp:cNvSpPr/>
      </dsp:nvSpPr>
      <dsp:spPr>
        <a:xfrm>
          <a:off x="2298325" y="246944"/>
          <a:ext cx="4962215" cy="4962215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4DB8F0-FB39-46C4-BB91-6D46882DDEA0}">
      <dsp:nvSpPr>
        <dsp:cNvPr id="0" name=""/>
        <dsp:cNvSpPr/>
      </dsp:nvSpPr>
      <dsp:spPr>
        <a:xfrm>
          <a:off x="2216258" y="207741"/>
          <a:ext cx="4962215" cy="4962215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B379AD-D61A-4344-B948-DE7C905029DC}">
      <dsp:nvSpPr>
        <dsp:cNvPr id="0" name=""/>
        <dsp:cNvSpPr/>
      </dsp:nvSpPr>
      <dsp:spPr>
        <a:xfrm>
          <a:off x="2195685" y="118587"/>
          <a:ext cx="4962215" cy="4962215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A49CA4-780E-42A8-9B3E-DD982AACEFC6}">
      <dsp:nvSpPr>
        <dsp:cNvPr id="0" name=""/>
        <dsp:cNvSpPr/>
      </dsp:nvSpPr>
      <dsp:spPr>
        <a:xfrm>
          <a:off x="2252863" y="19623"/>
          <a:ext cx="4962215" cy="4962215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DEEA-6E28-49DB-A39F-ED11DA727C2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8B70-D527-444A-8F1A-B836A999E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541D-6219-4CCE-9F95-C9D17FACDFA5}" type="datetimeFigureOut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7A4A-9738-4BE7-B593-02C83E25F2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67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15405"/>
            <a:ext cx="8686800" cy="3949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C4DD-0527-4E40-870E-EB40B2EB469C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F2FC-6F2F-46EA-8291-559B565296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9" descr="AKO PPT 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3633216" cy="6858000"/>
          </a:xfrm>
          <a:prstGeom prst="rect">
            <a:avLst/>
          </a:prstGeom>
        </p:spPr>
      </p:pic>
      <p:sp>
        <p:nvSpPr>
          <p:cNvPr id="11" name="Tekstikehys 8"/>
          <p:cNvSpPr txBox="1"/>
          <p:nvPr userDrawn="1"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0070C0"/>
                </a:solidFill>
                <a:latin typeface="Verdana" pitchFamily="34" charset="0"/>
              </a:rPr>
              <a:t>www.sskky.fi</a:t>
            </a:r>
            <a:endParaRPr lang="en-US" sz="16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187"/>
            <a:ext cx="2232248" cy="382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2057399" y="6705451"/>
            <a:ext cx="7772400" cy="13620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1700" dirty="0"/>
            </a:br>
            <a:endParaRPr lang="fi-FI" sz="17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6466674-05D8-4B17-9346-5F0ACA67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406900"/>
            <a:ext cx="7772400" cy="804862"/>
          </a:xfrm>
        </p:spPr>
        <p:txBody>
          <a:bodyPr/>
          <a:lstStyle/>
          <a:p>
            <a:r>
              <a:rPr lang="fi-FI" dirty="0"/>
              <a:t>Salon seudun ammattiopistossa opiskelee tällä hetkellä 			2454 </a:t>
            </a:r>
            <a:r>
              <a:rPr lang="fi-FI"/>
              <a:t>opiskelijaa 23:</a:t>
            </a:r>
            <a:r>
              <a:rPr lang="fi-FI" dirty="0"/>
              <a:t>lla eri alalla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fi-FI" sz="1400" kern="1200" dirty="0">
              <a:solidFill>
                <a:srgbClr val="0070C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15E70-A254-4522-8537-4A35913F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32777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7653F67-64B6-404A-B97C-7C9E12EEF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98338"/>
            <a:ext cx="1476698" cy="14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3224" y="920444"/>
            <a:ext cx="3394720" cy="936104"/>
          </a:xfrm>
        </p:spPr>
        <p:txBody>
          <a:bodyPr>
            <a:normAutofit/>
          </a:bodyPr>
          <a:lstStyle/>
          <a:p>
            <a:r>
              <a:rPr lang="fi-FI" dirty="0"/>
              <a:t>Pilottialat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9226" y="2006078"/>
            <a:ext cx="3826768" cy="3949899"/>
          </a:xfrm>
        </p:spPr>
        <p:txBody>
          <a:bodyPr>
            <a:noAutofit/>
          </a:bodyPr>
          <a:lstStyle/>
          <a:p>
            <a:r>
              <a:rPr lang="fi-FI" sz="1400" b="1" dirty="0"/>
              <a:t>Puhtaus- ja kiinteistöpalveluala</a:t>
            </a:r>
          </a:p>
          <a:p>
            <a:pPr marL="0" indent="0">
              <a:buNone/>
            </a:pPr>
            <a:r>
              <a:rPr lang="fi-FI" sz="1400" b="1" dirty="0"/>
              <a:t>         </a:t>
            </a:r>
            <a:r>
              <a:rPr lang="fi-FI" sz="1400" dirty="0"/>
              <a:t>opiskelijoita</a:t>
            </a:r>
            <a:r>
              <a:rPr lang="fi-FI" sz="1400"/>
              <a:t>: 76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/>
              <a:t>Sosiaali- ja terveysala</a:t>
            </a:r>
          </a:p>
          <a:p>
            <a:pPr marL="0" indent="0">
              <a:buNone/>
            </a:pPr>
            <a:r>
              <a:rPr lang="fi-FI" sz="1400" dirty="0"/>
              <a:t>         opiskelijoita: 558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/>
              <a:t>Taideteollisuusala ja</a:t>
            </a:r>
            <a:r>
              <a:rPr lang="fi-FI" sz="1400" dirty="0"/>
              <a:t> </a:t>
            </a:r>
            <a:r>
              <a:rPr lang="fi-FI" sz="1400" b="1" dirty="0"/>
              <a:t>Tekstiili- ja muotiala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         opiskelijoita: 199</a:t>
            </a:r>
          </a:p>
          <a:p>
            <a:endParaRPr lang="fi-FI" sz="1400" dirty="0"/>
          </a:p>
          <a:p>
            <a:r>
              <a:rPr lang="fi-FI" sz="1400" b="1" dirty="0"/>
              <a:t>Hius- ja kauneudenhoitoala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         opiskelijoita: 64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/>
              <a:t>Autoala</a:t>
            </a:r>
          </a:p>
          <a:p>
            <a:pPr marL="0" indent="0">
              <a:buNone/>
            </a:pPr>
            <a:r>
              <a:rPr lang="fi-FI" sz="1400" b="1" dirty="0"/>
              <a:t>          </a:t>
            </a:r>
            <a:r>
              <a:rPr lang="fi-FI" sz="1400" dirty="0"/>
              <a:t>opiskelijoita: 131</a:t>
            </a:r>
          </a:p>
          <a:p>
            <a:endParaRPr lang="fi-FI" sz="1400" b="1" dirty="0"/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4" name="Kuvan paikkamerkki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-279" r="8063" b="279"/>
          <a:stretch/>
        </p:blipFill>
        <p:spPr>
          <a:xfrm>
            <a:off x="3645026" y="204447"/>
            <a:ext cx="2905964" cy="187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n paikkamerkki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3555" r="10101" b="11444"/>
          <a:stretch/>
        </p:blipFill>
        <p:spPr>
          <a:xfrm>
            <a:off x="6261105" y="3425936"/>
            <a:ext cx="2748131" cy="335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n paikkamerkki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6" t="5074" r="19002" b="14624"/>
          <a:stretch/>
        </p:blipFill>
        <p:spPr>
          <a:xfrm>
            <a:off x="6583462" y="56348"/>
            <a:ext cx="2288970" cy="351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mmatillisen koulutuksen nykytila on karu: Opettajia irtisanottu,  lähiopetusta vähennetty ja opiskelijoiden lukujärjestykset huutavat  tyhjyyttään - Seura.fi">
            <a:extLst>
              <a:ext uri="{FF2B5EF4-FFF2-40B4-BE49-F238E27FC236}">
                <a16:creationId xmlns:a16="http://schemas.microsoft.com/office/drawing/2014/main" id="{3EF0A491-668D-438C-8C49-9ED92D9F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57" y="2111227"/>
            <a:ext cx="2686050" cy="17049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air Salon">
            <a:extLst>
              <a:ext uri="{FF2B5EF4-FFF2-40B4-BE49-F238E27FC236}">
                <a16:creationId xmlns:a16="http://schemas.microsoft.com/office/drawing/2014/main" id="{3FE2AED6-525C-4CB0-96CC-A6AA57CB9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6" descr="Hair Salon">
            <a:extLst>
              <a:ext uri="{FF2B5EF4-FFF2-40B4-BE49-F238E27FC236}">
                <a16:creationId xmlns:a16="http://schemas.microsoft.com/office/drawing/2014/main" id="{1064A4AC-986E-4B4E-BBC0-DF53591A3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6" name="Picture 8" descr="Kampaaja Ansku, 35, sijoittaa kuukausittain 600 euroa: “Aloin huomaamatta  nipistää turhista menoista” | Yhteishyvä">
            <a:extLst>
              <a:ext uri="{FF2B5EF4-FFF2-40B4-BE49-F238E27FC236}">
                <a16:creationId xmlns:a16="http://schemas.microsoft.com/office/drawing/2014/main" id="{02E9BA77-1373-4DCF-A153-94A48F5A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52" y="3911427"/>
            <a:ext cx="2857500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3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 anchor="ctr">
            <a:normAutofit/>
          </a:bodyPr>
          <a:lstStyle/>
          <a:p>
            <a:r>
              <a:rPr lang="fi-FI" dirty="0"/>
              <a:t>Digitutorin toimenkuva ja tehtävät</a:t>
            </a:r>
            <a:br>
              <a:rPr lang="fi-FI" dirty="0"/>
            </a:br>
            <a:endParaRPr lang="fi-FI" sz="2400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DE73F4F-B84C-438F-83CD-252428D10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47449"/>
              </p:ext>
            </p:extLst>
          </p:nvPr>
        </p:nvGraphicFramePr>
        <p:xfrm>
          <a:off x="457200" y="2215405"/>
          <a:ext cx="8686800" cy="39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02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 anchor="ctr">
            <a:normAutofit fontScale="90000"/>
          </a:bodyPr>
          <a:lstStyle/>
          <a:p>
            <a:r>
              <a:rPr lang="fi-FI" dirty="0">
                <a:highlight>
                  <a:srgbClr val="97BF0D"/>
                </a:highlight>
              </a:rPr>
              <a:t>Mitä digitutorin pitäisi osata?</a:t>
            </a:r>
          </a:p>
        </p:txBody>
      </p:sp>
      <p:graphicFrame>
        <p:nvGraphicFramePr>
          <p:cNvPr id="10" name="Sisällön paikkamerkki 2">
            <a:extLst>
              <a:ext uri="{FF2B5EF4-FFF2-40B4-BE49-F238E27FC236}">
                <a16:creationId xmlns:a16="http://schemas.microsoft.com/office/drawing/2014/main" id="{FED6A333-AE15-4585-8F8D-DD8D84327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384969"/>
              </p:ext>
            </p:extLst>
          </p:nvPr>
        </p:nvGraphicFramePr>
        <p:xfrm>
          <a:off x="-396552" y="1268760"/>
          <a:ext cx="9540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0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15405"/>
            <a:ext cx="8363272" cy="3949899"/>
          </a:xfrm>
          <a:effectLst>
            <a:softEdge rad="635000"/>
          </a:effectLst>
        </p:spPr>
        <p:txBody>
          <a:bodyPr/>
          <a:lstStyle/>
          <a:p>
            <a:r>
              <a:rPr lang="fi-FI" dirty="0"/>
              <a:t>Digitutor-toiminnasta saat 3 </a:t>
            </a:r>
            <a:r>
              <a:rPr lang="fi-FI" dirty="0" err="1"/>
              <a:t>osp</a:t>
            </a:r>
            <a:r>
              <a:rPr lang="fi-FI" dirty="0"/>
              <a:t>. (</a:t>
            </a:r>
            <a:r>
              <a:rPr lang="fi-FI" i="1" dirty="0"/>
              <a:t>Yhteiset tutkinnon osat, valinnaiset osa-alueet)</a:t>
            </a:r>
            <a:endParaRPr lang="fi-FI" dirty="0"/>
          </a:p>
        </p:txBody>
      </p:sp>
      <p:pic>
        <p:nvPicPr>
          <p:cNvPr id="4098" name="Picture 2" descr="Seikkailu, Vaaleat Hiukset, Tutkit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3905"/>
            <a:ext cx="4533714" cy="3022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508104" y="6307461"/>
            <a:ext cx="1436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https://pixabay.com</a:t>
            </a:r>
          </a:p>
        </p:txBody>
      </p:sp>
    </p:spTree>
    <p:extLst>
      <p:ext uri="{BB962C8B-B14F-4D97-AF65-F5344CB8AC3E}">
        <p14:creationId xmlns:p14="http://schemas.microsoft.com/office/powerpoint/2010/main" val="82166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 anchor="ctr">
            <a:normAutofit/>
          </a:bodyPr>
          <a:lstStyle/>
          <a:p>
            <a:r>
              <a:rPr lang="fi-FI" dirty="0"/>
              <a:t>Hankkeen jälkeen digitutorit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 dirty="0"/>
              <a:t>Liittyvät mukaan koulun tutortoimintaan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Ovat tarvittaessa apuna vastuuopettajan tunneilla/digi-pajassa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Pitävät digitutoreiden Pop-</a:t>
            </a:r>
            <a:r>
              <a:rPr lang="fi-FI" sz="2200" dirty="0" err="1"/>
              <a:t>up</a:t>
            </a:r>
            <a:r>
              <a:rPr lang="fi-FI" sz="2200" dirty="0"/>
              <a:t>-pistettä koulutusten aloituspäivinä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Digitutoreille tehty oma sähköposti, mistä opettaja voi varata omalle tunnille digitutorin</a:t>
            </a:r>
          </a:p>
          <a:p>
            <a:pPr>
              <a:lnSpc>
                <a:spcPct val="90000"/>
              </a:lnSpc>
            </a:pPr>
            <a:endParaRPr lang="fi-FI" sz="2200" dirty="0"/>
          </a:p>
        </p:txBody>
      </p:sp>
      <p:pic>
        <p:nvPicPr>
          <p:cNvPr id="4" name="Picture 2" descr="Ipad, Tabletti, Teknologia, Kosketus">
            <a:extLst>
              <a:ext uri="{FF2B5EF4-FFF2-40B4-BE49-F238E27FC236}">
                <a16:creationId xmlns:a16="http://schemas.microsoft.com/office/drawing/2014/main" id="{8F241897-AACB-4C81-AA27-6AAC1594C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10867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11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DC804-C221-4CD2-AB25-009F18A5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 ja kokeile uutta teknologiaa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FE396E-6EF4-42C8-AE2E-BC7C50C5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Päivä koostui kolmen </a:t>
            </a:r>
            <a:r>
              <a:rPr lang="fi-FI" dirty="0" err="1"/>
              <a:t>OPH:n</a:t>
            </a:r>
            <a:r>
              <a:rPr lang="fi-FI" dirty="0"/>
              <a:t> rahoittaman hankkeen yhteistyöstä: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Työelämä ja teknologia</a:t>
            </a:r>
          </a:p>
          <a:p>
            <a:pPr lvl="1"/>
            <a:r>
              <a:rPr lang="fi-FI" dirty="0"/>
              <a:t>Virtuaaliset ja simuloidut oppimisympäristöt ammatillisessa koulutuksessa</a:t>
            </a:r>
          </a:p>
          <a:p>
            <a:pPr lvl="1"/>
            <a:r>
              <a:rPr lang="fi-FI" dirty="0"/>
              <a:t>Hyvinvointiteknologia hyödyksi</a:t>
            </a:r>
          </a:p>
        </p:txBody>
      </p:sp>
    </p:spTree>
    <p:extLst>
      <p:ext uri="{BB962C8B-B14F-4D97-AF65-F5344CB8AC3E}">
        <p14:creationId xmlns:p14="http://schemas.microsoft.com/office/powerpoint/2010/main" val="241594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B70F5C6-F019-4BA9-AF42-6E5BFAF9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38" y="4118235"/>
            <a:ext cx="7776864" cy="6605851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58A7648-A19D-4D3F-AB12-48242C5A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YHTEISTYÖSTÄ!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EA3391-1838-432E-ADAD-926C0A9E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3636938" cy="351570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73EA8E-A8C4-44FE-AFA8-73B887BD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00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69164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45D87BEE9273A43B5679B368697BCD8" ma:contentTypeVersion="3" ma:contentTypeDescription="Luo uusi asiakirja." ma:contentTypeScope="" ma:versionID="4eb9da40cd3efc63b6af18637902a85b">
  <xsd:schema xmlns:xsd="http://www.w3.org/2001/XMLSchema" xmlns:xs="http://www.w3.org/2001/XMLSchema" xmlns:p="http://schemas.microsoft.com/office/2006/metadata/properties" xmlns:ns1="http://schemas.microsoft.com/sharepoint/v3" xmlns:ns2="d5b403a0-ea16-4a57-a7bf-0e2ac1167027" targetNamespace="http://schemas.microsoft.com/office/2006/metadata/properties" ma:root="true" ma:fieldsID="0d5fffa98c56fb040704f73dd5f75190" ns1:_="" ns2:_="">
    <xsd:import namespace="http://schemas.microsoft.com/sharepoint/v3"/>
    <xsd:import namespace="d5b403a0-ea16-4a57-a7bf-0e2ac1167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403a0-ea16-4a57-a7bf-0e2ac1167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BE3607-BAEA-4EE5-B3C9-80C1EFB1D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3D40E-C52A-4F40-AF10-330C5302A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b403a0-ea16-4a57-a7bf-0e2ac1167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0BB2E1-1EFF-4749-83B8-A12F6A052C58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5b403a0-ea16-4a57-a7bf-0e2ac11670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222</Words>
  <Application>Microsoft Office PowerPoint</Application>
  <PresentationFormat>Näytössä katseltava diaesitys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Mukautettu suunnittelumalli</vt:lpstr>
      <vt:lpstr> </vt:lpstr>
      <vt:lpstr>Pilottialat </vt:lpstr>
      <vt:lpstr>Digitutorin toimenkuva ja tehtävät </vt:lpstr>
      <vt:lpstr>Mitä digitutorin pitäisi osata?</vt:lpstr>
      <vt:lpstr>Osaamispisteet</vt:lpstr>
      <vt:lpstr>Hankkeen jälkeen digitutorit</vt:lpstr>
      <vt:lpstr>Opi ja kokeile uutta teknologiaa</vt:lpstr>
      <vt:lpstr>KIITOS YHTEISTYÖSTÄ!</vt:lpstr>
    </vt:vector>
  </TitlesOfParts>
  <Company>SSKKY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Virallinen PPT pohja AKO</dc:title>
  <dc:creator>Yulu Salonen</dc:creator>
  <cp:lastModifiedBy>Merja Saarinen</cp:lastModifiedBy>
  <cp:revision>80</cp:revision>
  <cp:lastPrinted>2021-11-11T07:08:06Z</cp:lastPrinted>
  <dcterms:created xsi:type="dcterms:W3CDTF">2011-11-22T08:33:43Z</dcterms:created>
  <dcterms:modified xsi:type="dcterms:W3CDTF">2021-11-11T08:44:13Z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0x010100045D87BEE9273A43B5679B368697BCD8</vt:lpwstr>
  </property>
  <property fmtid="{D5CDD505-2E9C-101B-9397-08002B2CF9AE}" pid="3" name="Kokoustarkenne">
    <vt:lpwstr/>
  </property>
  <property fmtid="{D5CDD505-2E9C-101B-9397-08002B2CF9AE}" pid="4" name="Tulosyksik_x00f6_t">
    <vt:lpwstr/>
  </property>
  <property fmtid="{D5CDD505-2E9C-101B-9397-08002B2CF9AE}" pid="5" name="Kiinteist_x00f6_">
    <vt:lpwstr/>
  </property>
  <property fmtid="{D5CDD505-2E9C-101B-9397-08002B2CF9AE}" pid="6" name="d541f103eb974bd2afdcb23bf1032d33">
    <vt:lpwstr/>
  </property>
  <property fmtid="{D5CDD505-2E9C-101B-9397-08002B2CF9AE}" pid="7" name="Ohjealue">
    <vt:lpwstr/>
  </property>
  <property fmtid="{D5CDD505-2E9C-101B-9397-08002B2CF9AE}" pid="8" name="k3ceee66682749c080f997d55e56d3f8">
    <vt:lpwstr/>
  </property>
  <property fmtid="{D5CDD505-2E9C-101B-9397-08002B2CF9AE}" pid="9" name="Lomakke_x0020_alue">
    <vt:lpwstr/>
  </property>
  <property fmtid="{D5CDD505-2E9C-101B-9397-08002B2CF9AE}" pid="10" name="p76f5cecb96d40e5ab9139ce12f5ca59">
    <vt:lpwstr/>
  </property>
  <property fmtid="{D5CDD505-2E9C-101B-9397-08002B2CF9AE}" pid="11" name="p4b02a814a384960b3aea692d52f4f82">
    <vt:lpwstr/>
  </property>
  <property fmtid="{D5CDD505-2E9C-101B-9397-08002B2CF9AE}" pid="12" name="Sijainti_x0020_Vinssi">
    <vt:lpwstr/>
  </property>
  <property fmtid="{D5CDD505-2E9C-101B-9397-08002B2CF9AE}" pid="13" name="Lomakke alue">
    <vt:lpwstr/>
  </property>
  <property fmtid="{D5CDD505-2E9C-101B-9397-08002B2CF9AE}" pid="14" name="Sijainti Vinssi">
    <vt:lpwstr/>
  </property>
  <property fmtid="{D5CDD505-2E9C-101B-9397-08002B2CF9AE}" pid="15" name="Kiinteistö">
    <vt:lpwstr/>
  </property>
  <property fmtid="{D5CDD505-2E9C-101B-9397-08002B2CF9AE}" pid="16" name="Tulosyksiköt">
    <vt:lpwstr/>
  </property>
  <property fmtid="{D5CDD505-2E9C-101B-9397-08002B2CF9AE}" pid="17" name="a93ad43e568541eeaa9f76092e5a30ea">
    <vt:lpwstr/>
  </property>
  <property fmtid="{D5CDD505-2E9C-101B-9397-08002B2CF9AE}" pid="18" name="m508ff07d13a41caa2bb8a03e623e158">
    <vt:lpwstr/>
  </property>
  <property fmtid="{D5CDD505-2E9C-101B-9397-08002B2CF9AE}" pid="19" name="RoutingCustomRouter">
    <vt:lpwstr/>
  </property>
  <property fmtid="{D5CDD505-2E9C-101B-9397-08002B2CF9AE}" pid="20" name="m7649403cb064c8594655bcad8ee65f1">
    <vt:lpwstr/>
  </property>
  <property fmtid="{D5CDD505-2E9C-101B-9397-08002B2CF9AE}" pid="21" name="i99304fb2b544a7fa1fcbe2d8fa23ea2">
    <vt:lpwstr/>
  </property>
  <property fmtid="{D5CDD505-2E9C-101B-9397-08002B2CF9AE}" pid="22" name="RoutingTargetFolder">
    <vt:lpwstr/>
  </property>
  <property fmtid="{D5CDD505-2E9C-101B-9397-08002B2CF9AE}" pid="23" name="ff92bcb4632c42be985f24e5b4570769">
    <vt:lpwstr/>
  </property>
  <property fmtid="{D5CDD505-2E9C-101B-9397-08002B2CF9AE}" pid="24" name="RoutingAliases">
    <vt:lpwstr/>
  </property>
  <property fmtid="{D5CDD505-2E9C-101B-9397-08002B2CF9AE}" pid="25" name="RoutingPriority">
    <vt:lpwstr/>
  </property>
  <property fmtid="{D5CDD505-2E9C-101B-9397-08002B2CF9AE}" pid="26" name="RoutingRuleName">
    <vt:lpwstr/>
  </property>
  <property fmtid="{D5CDD505-2E9C-101B-9397-08002B2CF9AE}" pid="27" name="RoutingContentType">
    <vt:lpwstr/>
  </property>
  <property fmtid="{D5CDD505-2E9C-101B-9397-08002B2CF9AE}" pid="28" name="RoutingRuleDescription">
    <vt:lpwstr/>
  </property>
  <property fmtid="{D5CDD505-2E9C-101B-9397-08002B2CF9AE}" pid="29" name="RoutingConditionProperties">
    <vt:lpwstr/>
  </property>
  <property fmtid="{D5CDD505-2E9C-101B-9397-08002B2CF9AE}" pid="30" name="RoutingTargetLibrary">
    <vt:lpwstr/>
  </property>
  <property fmtid="{D5CDD505-2E9C-101B-9397-08002B2CF9AE}" pid="31" name="RoutingTargetPath">
    <vt:lpwstr/>
  </property>
  <property fmtid="{D5CDD505-2E9C-101B-9397-08002B2CF9AE}" pid="32" name="RoutingAutoFolderProp">
    <vt:lpwstr/>
  </property>
  <property fmtid="{D5CDD505-2E9C-101B-9397-08002B2CF9AE}" pid="33" name="a432c6183daf43bcb1fbc394db128fd1">
    <vt:lpwstr/>
  </property>
  <property fmtid="{D5CDD505-2E9C-101B-9397-08002B2CF9AE}" pid="34" name="Tulosyksiköt0">
    <vt:lpwstr/>
  </property>
  <property fmtid="{D5CDD505-2E9C-101B-9397-08002B2CF9AE}" pid="35" name="Kiinteistö0">
    <vt:lpwstr/>
  </property>
</Properties>
</file>