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73" r:id="rId4"/>
    <p:sldId id="265" r:id="rId5"/>
    <p:sldId id="266" r:id="rId6"/>
    <p:sldId id="270" r:id="rId7"/>
    <p:sldId id="267" r:id="rId8"/>
    <p:sldId id="268" r:id="rId9"/>
    <p:sldId id="272" r:id="rId10"/>
    <p:sldId id="269" r:id="rId11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C48"/>
    <a:srgbClr val="234C5A"/>
    <a:srgbClr val="000000"/>
    <a:srgbClr val="007B8A"/>
    <a:srgbClr val="E84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9C97-26AF-4290-95FA-D524FB2D7384}" type="datetimeFigureOut">
              <a:rPr lang="fi-FI" smtClean="0"/>
              <a:t>31.8.2020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F23E-D988-4620-A2E6-AB905C173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79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137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137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100"/>
            </a:lvl1pPr>
          </a:lstStyle>
          <a:p>
            <a:fld id="{BF765D6B-CB91-440F-AD43-95E39EB94053}" type="datetimeFigureOut">
              <a:rPr lang="fi-FI" smtClean="0"/>
              <a:t>31.8.2020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9" y="4777960"/>
            <a:ext cx="5438140" cy="3909239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8136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8136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100"/>
            </a:lvl1pPr>
          </a:lstStyle>
          <a:p>
            <a:fld id="{525B81E8-8A1A-4102-AE52-C10E48CEF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81"/>
            <a:ext cx="3597398" cy="1205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308100" y="65241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21" y="150841"/>
            <a:ext cx="1817254" cy="7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128280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290722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333500" y="65055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35005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333500" y="65309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132042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282283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5296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42183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333847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320800" y="65055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www.edusampo.fi</a:t>
            </a:r>
          </a:p>
        </p:txBody>
      </p:sp>
    </p:spTree>
    <p:extLst>
      <p:ext uri="{BB962C8B-B14F-4D97-AF65-F5344CB8AC3E}">
        <p14:creationId xmlns:p14="http://schemas.microsoft.com/office/powerpoint/2010/main" val="302414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aari-01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-25400" y="5448300"/>
            <a:ext cx="9169400" cy="143510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63" y="22226"/>
            <a:ext cx="2045737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9328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88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68ECA5-D85F-4C06-B3BE-17024962DD5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809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1417"/>
            <a:ext cx="7772400" cy="207818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latin typeface="+mj-lt"/>
              </a:rPr>
              <a:t>Työelämä ja teknologia -hanke</a:t>
            </a:r>
            <a:br>
              <a:rPr lang="fi-FI" sz="4000" b="1" dirty="0">
                <a:latin typeface="+mj-lt"/>
              </a:rPr>
            </a:br>
            <a:r>
              <a:rPr lang="fi-FI" sz="4000" b="1" dirty="0" err="1">
                <a:latin typeface="+mj-lt"/>
              </a:rPr>
              <a:t>Sampon</a:t>
            </a:r>
            <a:r>
              <a:rPr lang="fi-FI" sz="4000" b="1" dirty="0">
                <a:latin typeface="+mj-lt"/>
              </a:rPr>
              <a:t> toteutus</a:t>
            </a:r>
            <a:br>
              <a:rPr lang="fi-FI" sz="4000" b="1" dirty="0">
                <a:latin typeface="+mj-lt"/>
              </a:rPr>
            </a:br>
            <a:r>
              <a:rPr lang="fi-FI" sz="4000" b="1" dirty="0">
                <a:latin typeface="+mj-lt"/>
              </a:rPr>
              <a:t>1.9.2020 esittely</a:t>
            </a:r>
            <a:br>
              <a:rPr lang="fi-FI" sz="4000" b="1" dirty="0">
                <a:latin typeface="+mj-lt"/>
              </a:rPr>
            </a:br>
            <a:r>
              <a:rPr lang="fi-FI" sz="4000" b="1" dirty="0">
                <a:latin typeface="+mj-lt"/>
              </a:rPr>
              <a:t>Viivi Juusela ja </a:t>
            </a:r>
            <a:r>
              <a:rPr lang="fi-FI" sz="4000" b="1" dirty="0" err="1">
                <a:latin typeface="+mj-lt"/>
              </a:rPr>
              <a:t>Sampon</a:t>
            </a:r>
            <a:r>
              <a:rPr lang="fi-FI" sz="4000" b="1" dirty="0">
                <a:latin typeface="+mj-lt"/>
              </a:rPr>
              <a:t> opettajat</a:t>
            </a:r>
          </a:p>
        </p:txBody>
      </p:sp>
    </p:spTree>
    <p:extLst>
      <p:ext uri="{BB962C8B-B14F-4D97-AF65-F5344CB8AC3E}">
        <p14:creationId xmlns:p14="http://schemas.microsoft.com/office/powerpoint/2010/main" val="163303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29A331-BECB-4BEC-AE5D-137D1DAA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673225"/>
          </a:xfrm>
        </p:spPr>
        <p:txBody>
          <a:bodyPr>
            <a:normAutofit fontScale="90000"/>
          </a:bodyPr>
          <a:lstStyle/>
          <a:p>
            <a:r>
              <a:rPr lang="fi-FI" dirty="0"/>
              <a:t>Uusia kokeiluja eri alojen ammatillisissa opinnoissa – opiskelijoille digitaitoja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780925-31FD-41A2-91BB-AB108FD78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Mobiilimaksaminen</a:t>
            </a:r>
          </a:p>
          <a:p>
            <a:r>
              <a:rPr lang="fi-FI" dirty="0"/>
              <a:t>Verkkokauppa osaaminen</a:t>
            </a:r>
          </a:p>
          <a:p>
            <a:r>
              <a:rPr lang="fi-FI" dirty="0"/>
              <a:t>Some osaaminen</a:t>
            </a:r>
          </a:p>
          <a:p>
            <a:r>
              <a:rPr lang="fi-FI" dirty="0"/>
              <a:t>Robotiikka (linkitys muihin hankkeisiin)</a:t>
            </a:r>
          </a:p>
          <a:p>
            <a:r>
              <a:rPr lang="fi-FI" dirty="0"/>
              <a:t>Yrittäjyys – mitä digitaitoja tarvitaan tässä maailman tilanteessa ja mitä tulevaisuudessa?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7442F9-28D8-4845-9DDD-E6FCFB8F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80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EBE5D8-57AE-42CD-8EF4-DFEDB9BA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538289"/>
          </a:xfrm>
        </p:spPr>
        <p:txBody>
          <a:bodyPr>
            <a:normAutofit fontScale="90000"/>
          </a:bodyPr>
          <a:lstStyle/>
          <a:p>
            <a:r>
              <a:rPr lang="fi-FI" dirty="0"/>
              <a:t>Työelämästä verkkoon.</a:t>
            </a:r>
            <a:br>
              <a:rPr lang="fi-FI" dirty="0"/>
            </a:br>
            <a:r>
              <a:rPr lang="fi-FI" dirty="0"/>
              <a:t>Mitä muutoksia koronatilanne aiheutti?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F67FE1F-00D9-4A21-8EC0-542A28BC3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690690"/>
            <a:ext cx="8127423" cy="4334998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2FCDCB-9464-476C-8721-56C156AC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21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E9D49FA-528D-410C-B8EC-ADE62EAD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A7F1E80-C3EA-4B09-8F19-8BBE374B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19" y="748146"/>
            <a:ext cx="8821381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Digitutoreiden </a:t>
            </a:r>
            <a:r>
              <a:rPr lang="fi-FI" sz="4000" dirty="0" err="1"/>
              <a:t>digihelppi</a:t>
            </a:r>
            <a:r>
              <a:rPr lang="fi-FI" sz="4000" dirty="0"/>
              <a:t> </a:t>
            </a:r>
            <a:r>
              <a:rPr lang="fi-FI" sz="4000" dirty="0" err="1"/>
              <a:t>TEAMS:ssä</a:t>
            </a:r>
            <a:endParaRPr lang="fi-FI" sz="40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E95687E-5FC4-43E9-AE85-8C67D8FDE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418" y="1884218"/>
            <a:ext cx="7957932" cy="3897639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64117" y="169068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2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0C157A-39A8-4388-BC2B-F6B0D855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Digitutoreiden toiminta jatkuu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C9E3498-B71F-41CD-89FB-392FC167F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54" y="1687993"/>
            <a:ext cx="8481291" cy="4807577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C7B29E-BE14-4967-8FCD-A445FCE4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4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04DA49-CF30-4792-A8C5-22E9F714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1405B7-2A82-45DD-84F0-277C4061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29BDAA-C774-474F-A709-31FC896B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1028" name="Picture 4" descr="https://euc-powerpoint.officeapps.live.com/pods/GetClipboardImage.ashx?Id=f53dd76e-b399-49c7-a54a-70e3ca7f026b&amp;DC=EU7&amp;wdoverrides=GetClipboardImageEnabled:true">
            <a:extLst>
              <a:ext uri="{FF2B5EF4-FFF2-40B4-BE49-F238E27FC236}">
                <a16:creationId xmlns:a16="http://schemas.microsoft.com/office/drawing/2014/main" id="{318C044A-76B3-4E11-B5B2-779ACE13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09"/>
            <a:ext cx="9144000" cy="56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D8BC4-19C9-4033-AD0F-1EFB1302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Some- ja digitutorit kaikilla aloilla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2AA9F9-0AE1-4CEC-B278-6D0536591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87" y="1842655"/>
            <a:ext cx="8993213" cy="3474183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180411-51E7-497C-AD83-A753CFBE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27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486594-C9FE-4AAE-B121-11059ABC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 fontScale="90000"/>
          </a:bodyPr>
          <a:lstStyle/>
          <a:p>
            <a:r>
              <a:rPr lang="fi-FI" dirty="0"/>
              <a:t>Tutorit toivoneet palautteissa enemmän ohjeita ja ”pyyntöjä” opettajilta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C6F97B9-0CBA-497E-9EE5-E8DF6DC7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00" y="1825625"/>
            <a:ext cx="7726800" cy="4351338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B012AE-2C55-4790-BB7A-B3532961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50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77188C-8AEB-4466-9B16-5C1E629D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ECA5-D85F-4C06-B3BE-17024962DD53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DDF1F44-266B-4D68-8AD4-66772189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6" y="817419"/>
            <a:ext cx="9001743" cy="50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AD434FDAF435B40B9BEB5AAAEC7A1F5" ma:contentTypeVersion="7" ma:contentTypeDescription="Luo uusi asiakirja." ma:contentTypeScope="" ma:versionID="ff0b61181d29d120c0f719e481978393">
  <xsd:schema xmlns:xsd="http://www.w3.org/2001/XMLSchema" xmlns:xs="http://www.w3.org/2001/XMLSchema" xmlns:p="http://schemas.microsoft.com/office/2006/metadata/properties" xmlns:ns2="c302d7a6-d7bd-491d-b884-55f9156b55ce" targetNamespace="http://schemas.microsoft.com/office/2006/metadata/properties" ma:root="true" ma:fieldsID="f28e4bdb37ea58cf6d33a3e5cb1857ff" ns2:_="">
    <xsd:import namespace="c302d7a6-d7bd-491d-b884-55f9156b5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2d7a6-d7bd-491d-b884-55f9156b5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1DE9A-7598-42CD-B419-5734272231A2}"/>
</file>

<file path=customXml/itemProps2.xml><?xml version="1.0" encoding="utf-8"?>
<ds:datastoreItem xmlns:ds="http://schemas.openxmlformats.org/officeDocument/2006/customXml" ds:itemID="{9E4164AD-18E6-48AD-90D9-2DF49EB904E6}"/>
</file>

<file path=customXml/itemProps3.xml><?xml version="1.0" encoding="utf-8"?>
<ds:datastoreItem xmlns:ds="http://schemas.openxmlformats.org/officeDocument/2006/customXml" ds:itemID="{68F3D9BF-D254-40D8-9E81-1E1E9434E7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2967</TotalTime>
  <Words>89</Words>
  <Application>Microsoft Office PowerPoint</Application>
  <PresentationFormat>Näytössä katseltava diaesitys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Työelämä ja teknologia -hanke Sampon toteutus 1.9.2020 esittely Viivi Juusela ja Sampon opettajat</vt:lpstr>
      <vt:lpstr>Työelämästä verkkoon. Mitä muutoksia koronatilanne aiheutti?</vt:lpstr>
      <vt:lpstr>PowerPoint-esitys</vt:lpstr>
      <vt:lpstr>Digitutoreiden digihelppi TEAMS:ssä</vt:lpstr>
      <vt:lpstr>Digitutoreiden toiminta jatkuu</vt:lpstr>
      <vt:lpstr>PowerPoint-esitys</vt:lpstr>
      <vt:lpstr>Some- ja digitutorit kaikilla aloilla</vt:lpstr>
      <vt:lpstr>Tutorit toivoneet palautteissa enemmän ohjeita ja ”pyyntöjä” opettajilta </vt:lpstr>
      <vt:lpstr>PowerPoint-esitys</vt:lpstr>
      <vt:lpstr>Uusia kokeiluja eri alojen ammatillisissa opinnoissa – opiskelijoille digitaitoja</vt:lpstr>
    </vt:vector>
  </TitlesOfParts>
  <Company>Saimaan ammattiopisto Sampo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Akkila Marja</dc:creator>
  <cp:lastModifiedBy>Juusela Viivi</cp:lastModifiedBy>
  <cp:revision>106</cp:revision>
  <cp:lastPrinted>2015-03-05T11:19:05Z</cp:lastPrinted>
  <dcterms:created xsi:type="dcterms:W3CDTF">2015-02-18T13:28:27Z</dcterms:created>
  <dcterms:modified xsi:type="dcterms:W3CDTF">2020-09-01T08:42:09Z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0x010100DAD434FDAF435B40B9BEB5AAAEC7A1F5</vt:lpwstr>
  </property>
</Properties>
</file>