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ulinen Heidi" initials="HH" lastIdx="0" clrIdx="0">
    <p:extLst>
      <p:ext uri="{19B8F6BF-5375-455C-9EA6-DF929625EA0E}">
        <p15:presenceInfo xmlns:p15="http://schemas.microsoft.com/office/powerpoint/2012/main" userId="S::heidir@gradia.fi::8c633a62-85be-41dc-b80e-901a372117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0C3"/>
    <a:srgbClr val="E62C31"/>
    <a:srgbClr val="E0C7A3"/>
    <a:srgbClr val="8E9090"/>
    <a:srgbClr val="576946"/>
    <a:srgbClr val="0C36FF"/>
    <a:srgbClr val="F3E033"/>
    <a:srgbClr val="000000"/>
    <a:srgbClr val="CDD8E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673" autoAdjust="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20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26C19-0A29-451E-BBC8-431698DAC881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6F8C0-C84A-472E-A013-072683EB9D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183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88DCE-FA86-4F72-BF84-0461AE94FC70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F66A7-551B-4C94-B002-5B157A6EB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71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sp>
        <p:nvSpPr>
          <p:cNvPr id="10" name="Otsikko 1">
            <a:extLst>
              <a:ext uri="{FF2B5EF4-FFF2-40B4-BE49-F238E27FC236}">
                <a16:creationId xmlns:a16="http://schemas.microsoft.com/office/drawing/2014/main" id="{BA629AD9-0368-4596-B9EE-E26D72288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Alaotsikko 2">
            <a:extLst>
              <a:ext uri="{FF2B5EF4-FFF2-40B4-BE49-F238E27FC236}">
                <a16:creationId xmlns:a16="http://schemas.microsoft.com/office/drawing/2014/main" id="{6C1EFB57-9F12-4D28-A730-9DA1D1A79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581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20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24CC52EB-FFCA-479A-833D-E8B99F085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74690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ältö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ADA64D1-4CA5-48A1-98D4-B4D6E74DEC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095999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454747" y="1555200"/>
            <a:ext cx="5453157" cy="43524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tx2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07856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6AA929D0-77A7-4E51-9F3F-F69E317B94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6095999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454747" y="2480400"/>
            <a:ext cx="5453157" cy="342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5AD1A5-7FAA-4BFF-B949-AB4519962A96}" type="datetime1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tx2"/>
                </a:solidFill>
              </a:rPr>
              <a:t>gradia.fi</a:t>
            </a:r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24CC52EB-FFCA-479A-833D-E8B99F085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4910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88500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092AF1-A304-4850-8B35-493AEE937CFD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280800" y="1414800"/>
            <a:ext cx="5593405" cy="4654828"/>
          </a:xfr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223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/>
          </p:cNvSpPr>
          <p:nvPr>
            <p:ph type="pic" sz="quarter" idx="13"/>
          </p:nvPr>
        </p:nvSpPr>
        <p:spPr>
          <a:xfrm>
            <a:off x="6099175" y="0"/>
            <a:ext cx="6092825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5947B4-5722-4323-9F3B-5ED82479B9CD}" type="datetime1">
              <a:rPr lang="fi-FI" smtClean="0"/>
              <a:pPr/>
              <a:t>27.4.2020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280800" y="1414800"/>
            <a:ext cx="5593405" cy="4654828"/>
          </a:xfrm>
        </p:spPr>
        <p:txBody>
          <a:bodyPr/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9851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o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096000" cy="3429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6" name="Kuvan paikkamerkki 6">
            <a:extLst>
              <a:ext uri="{FF2B5EF4-FFF2-40B4-BE49-F238E27FC236}">
                <a16:creationId xmlns:a16="http://schemas.microsoft.com/office/drawing/2014/main" id="{A512FB36-F94E-411B-A8BA-2406A7E4BE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428997"/>
            <a:ext cx="6096000" cy="342900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7" name="Kuvan paikkamerkki 6">
            <a:extLst>
              <a:ext uri="{FF2B5EF4-FFF2-40B4-BE49-F238E27FC236}">
                <a16:creationId xmlns:a16="http://schemas.microsoft.com/office/drawing/2014/main" id="{B0E7C6D9-0918-48CC-878C-C15DE9A8C3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5999" y="1"/>
            <a:ext cx="6096000" cy="3429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8" name="Kuvan paikkamerkki 6">
            <a:extLst>
              <a:ext uri="{FF2B5EF4-FFF2-40B4-BE49-F238E27FC236}">
                <a16:creationId xmlns:a16="http://schemas.microsoft.com/office/drawing/2014/main" id="{80EF1EAA-BCAC-4F6F-898A-215368A8BE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5999" y="3428997"/>
            <a:ext cx="6096000" cy="342900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1" name="Päivämäärän paikkamerkki 20">
            <a:extLst>
              <a:ext uri="{FF2B5EF4-FFF2-40B4-BE49-F238E27FC236}">
                <a16:creationId xmlns:a16="http://schemas.microsoft.com/office/drawing/2014/main" id="{A78CF0E5-53B8-49C4-9356-51ECB45765F1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1E5235FB-5358-4F3B-B9C7-15F6DEDD1097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22" name="Alatunnisteen paikkamerkki 21">
            <a:extLst>
              <a:ext uri="{FF2B5EF4-FFF2-40B4-BE49-F238E27FC236}">
                <a16:creationId xmlns:a16="http://schemas.microsoft.com/office/drawing/2014/main" id="{981E389D-1FCA-47D1-AE27-3B4375980ED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23" name="Dian numeron paikkamerkki 22">
            <a:extLst>
              <a:ext uri="{FF2B5EF4-FFF2-40B4-BE49-F238E27FC236}">
                <a16:creationId xmlns:a16="http://schemas.microsoft.com/office/drawing/2014/main" id="{006138A2-1505-48C1-93E5-783B3306C70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148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799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17BF658-FF44-4603-AA77-434B26463A6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5235FB-5358-4F3B-B9C7-15F6DEDD1097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EB37D3-0FFD-4665-B368-CBE92FB088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919FCA95-D451-4683-BA04-1221AA7E41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566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3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6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pinkki 2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7D885222-13C8-4FF6-87A5-D91ED231D5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id="{79AE59C4-E73D-4102-B4B3-058024D4E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Alaotsikko 2">
            <a:extLst>
              <a:ext uri="{FF2B5EF4-FFF2-40B4-BE49-F238E27FC236}">
                <a16:creationId xmlns:a16="http://schemas.microsoft.com/office/drawing/2014/main" id="{1278A23C-670B-4F28-8D41-E51862CE8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017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pinkki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52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15481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7CA85952-405D-41D8-BD6D-B8507F2800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033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pinkki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6E73DE88-0C8B-476E-BC13-BCF9FF5725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63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62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43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sininen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81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FB9FDFF-46D5-4DA8-9BA9-EC4AB9AC98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357551"/>
            <a:ext cx="6092756" cy="4130970"/>
          </a:xfrm>
          <a:prstGeom prst="rect">
            <a:avLst/>
          </a:prstGeom>
        </p:spPr>
      </p:pic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83529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13A01E3-77C6-48A2-9A3E-375960AF96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6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10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sininen log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C30AB33-86DD-4274-BDAF-B55AF711F53D}"/>
              </a:ext>
            </a:extLst>
          </p:cNvPr>
          <p:cNvSpPr/>
          <p:nvPr userDrawn="1"/>
        </p:nvSpPr>
        <p:spPr>
          <a:xfrm>
            <a:off x="6099242" y="0"/>
            <a:ext cx="6092756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80400"/>
            <a:ext cx="5453157" cy="342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05F4A0-C10D-4239-AF24-370C37C5A6EB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n paikkamerkki 7">
            <a:extLst>
              <a:ext uri="{FF2B5EF4-FFF2-40B4-BE49-F238E27FC236}">
                <a16:creationId xmlns:a16="http://schemas.microsoft.com/office/drawing/2014/main" id="{51F2F08A-5E5A-40C1-8F89-9D98D925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C23B71E-D001-4E74-A2AA-6FB0E2859F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9242" y="1403450"/>
            <a:ext cx="6092755" cy="40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5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88AB71-BA41-4A48-9737-987662F08B91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CAA94AF-D48B-45E3-A682-37DDA4721DA4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0E5E473-D1DE-425E-9530-3E86FC86BF0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84F0F1F-0662-4F02-8FB9-495B9BEF9B4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CB241F3-100B-450F-A2F3-D3F0D4C58F41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3C26F7B-D857-46B7-A882-E7641266B2D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45EBEBC-42E5-4C55-A448-2052B194329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bg1"/>
                </a:solidFill>
              </a:endParaRPr>
            </a:p>
          </p:txBody>
        </p:sp>
      </p:grpSp>
      <p:sp>
        <p:nvSpPr>
          <p:cNvPr id="12" name="Otsikko 1">
            <a:extLst>
              <a:ext uri="{FF2B5EF4-FFF2-40B4-BE49-F238E27FC236}">
                <a16:creationId xmlns:a16="http://schemas.microsoft.com/office/drawing/2014/main" id="{8AFB5E53-6844-4985-BF69-B19C98578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>
            <a:extLst>
              <a:ext uri="{FF2B5EF4-FFF2-40B4-BE49-F238E27FC236}">
                <a16:creationId xmlns:a16="http://schemas.microsoft.com/office/drawing/2014/main" id="{968BD635-4DF4-4F9F-A386-A725C963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31238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EEEF-CC5F-48FC-8633-FE8D74B3BCA8}" type="datetime1">
              <a:rPr lang="fi-FI" smtClean="0"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191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75DCB-4B59-4E1F-AA1D-1D511A683B7A}" type="datetime1">
              <a:rPr lang="fi-FI" smtClean="0"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378011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A04DDEE-585B-4396-B37C-6E2BC080E4F9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173824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ENG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55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2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51020287-BE8A-4A49-B89B-008E9B14B1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15" name="Kuva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pinkki 2 ENG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4107-0D1E-4D7F-BE60-5565EC1F3077}" type="datetime1">
              <a:rPr lang="fi-FI" smtClean="0"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51020287-BE8A-4A49-B89B-008E9B14B1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24" name="Kuva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838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ENG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93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2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6FC3D0BE-A971-4F7F-A57D-0C84C9F9B7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24" name="Kuva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1" y="1388986"/>
            <a:ext cx="10135819" cy="408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3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 sininen 2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0D556E-56DB-4C24-A815-B982BF902613}"/>
              </a:ext>
            </a:extLst>
          </p:cNvPr>
          <p:cNvGrpSpPr/>
          <p:nvPr userDrawn="1"/>
        </p:nvGrpSpPr>
        <p:grpSpPr>
          <a:xfrm>
            <a:off x="306616" y="5327279"/>
            <a:ext cx="6825704" cy="1258917"/>
            <a:chOff x="270040" y="4930199"/>
            <a:chExt cx="8978630" cy="1655998"/>
          </a:xfrm>
          <a:solidFill>
            <a:srgbClr val="FFFFFF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4842671-D9D7-427B-96A6-30C37AF945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290490" y="4960004"/>
              <a:ext cx="1359134" cy="1607116"/>
            </a:xfrm>
            <a:custGeom>
              <a:avLst/>
              <a:gdLst>
                <a:gd name="T0" fmla="*/ 2064 w 5025"/>
                <a:gd name="T1" fmla="*/ 0 h 5921"/>
                <a:gd name="T2" fmla="*/ 168 w 5025"/>
                <a:gd name="T3" fmla="*/ 0 h 5921"/>
                <a:gd name="T4" fmla="*/ 0 w 5025"/>
                <a:gd name="T5" fmla="*/ 167 h 5921"/>
                <a:gd name="T6" fmla="*/ 0 w 5025"/>
                <a:gd name="T7" fmla="*/ 5753 h 5921"/>
                <a:gd name="T8" fmla="*/ 168 w 5025"/>
                <a:gd name="T9" fmla="*/ 5921 h 5921"/>
                <a:gd name="T10" fmla="*/ 2064 w 5025"/>
                <a:gd name="T11" fmla="*/ 5921 h 5921"/>
                <a:gd name="T12" fmla="*/ 5025 w 5025"/>
                <a:gd name="T13" fmla="*/ 2960 h 5921"/>
                <a:gd name="T14" fmla="*/ 2064 w 5025"/>
                <a:gd name="T15" fmla="*/ 0 h 5921"/>
                <a:gd name="T16" fmla="*/ 2232 w 5025"/>
                <a:gd name="T17" fmla="*/ 3654 h 5921"/>
                <a:gd name="T18" fmla="*/ 2232 w 5025"/>
                <a:gd name="T19" fmla="*/ 2266 h 5921"/>
                <a:gd name="T20" fmla="*/ 2779 w 5025"/>
                <a:gd name="T21" fmla="*/ 2960 h 5921"/>
                <a:gd name="T22" fmla="*/ 2232 w 5025"/>
                <a:gd name="T23" fmla="*/ 3654 h 5921"/>
                <a:gd name="T24" fmla="*/ 2232 w 5025"/>
                <a:gd name="T25" fmla="*/ 5580 h 5921"/>
                <a:gd name="T26" fmla="*/ 2232 w 5025"/>
                <a:gd name="T27" fmla="*/ 3998 h 5921"/>
                <a:gd name="T28" fmla="*/ 3115 w 5025"/>
                <a:gd name="T29" fmla="*/ 2960 h 5921"/>
                <a:gd name="T30" fmla="*/ 2232 w 5025"/>
                <a:gd name="T31" fmla="*/ 1923 h 5921"/>
                <a:gd name="T32" fmla="*/ 2232 w 5025"/>
                <a:gd name="T33" fmla="*/ 341 h 5921"/>
                <a:gd name="T34" fmla="*/ 3976 w 5025"/>
                <a:gd name="T35" fmla="*/ 1159 h 5921"/>
                <a:gd name="T36" fmla="*/ 4689 w 5025"/>
                <a:gd name="T37" fmla="*/ 2960 h 5921"/>
                <a:gd name="T38" fmla="*/ 3976 w 5025"/>
                <a:gd name="T39" fmla="*/ 4762 h 5921"/>
                <a:gd name="T40" fmla="*/ 2232 w 5025"/>
                <a:gd name="T41" fmla="*/ 5580 h 5921"/>
                <a:gd name="T42" fmla="*/ 1896 w 5025"/>
                <a:gd name="T43" fmla="*/ 5586 h 5921"/>
                <a:gd name="T44" fmla="*/ 336 w 5025"/>
                <a:gd name="T45" fmla="*/ 5586 h 5921"/>
                <a:gd name="T46" fmla="*/ 336 w 5025"/>
                <a:gd name="T47" fmla="*/ 335 h 5921"/>
                <a:gd name="T48" fmla="*/ 1896 w 5025"/>
                <a:gd name="T49" fmla="*/ 335 h 5921"/>
                <a:gd name="T50" fmla="*/ 1896 w 5025"/>
                <a:gd name="T51" fmla="*/ 5586 h 5921"/>
                <a:gd name="T52" fmla="*/ 1896 w 5025"/>
                <a:gd name="T53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25" h="5921">
                  <a:moveTo>
                    <a:pt x="2064" y="0"/>
                  </a:moveTo>
                  <a:lnTo>
                    <a:pt x="168" y="0"/>
                  </a:lnTo>
                  <a:cubicBezTo>
                    <a:pt x="75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2064" y="5921"/>
                  </a:lnTo>
                  <a:cubicBezTo>
                    <a:pt x="3697" y="5921"/>
                    <a:pt x="5025" y="4593"/>
                    <a:pt x="5025" y="2960"/>
                  </a:cubicBezTo>
                  <a:cubicBezTo>
                    <a:pt x="5025" y="1328"/>
                    <a:pt x="3697" y="0"/>
                    <a:pt x="2064" y="0"/>
                  </a:cubicBezTo>
                  <a:close/>
                  <a:moveTo>
                    <a:pt x="2232" y="3654"/>
                  </a:moveTo>
                  <a:lnTo>
                    <a:pt x="2232" y="2266"/>
                  </a:lnTo>
                  <a:cubicBezTo>
                    <a:pt x="2554" y="2344"/>
                    <a:pt x="2779" y="2628"/>
                    <a:pt x="2779" y="2960"/>
                  </a:cubicBezTo>
                  <a:cubicBezTo>
                    <a:pt x="2779" y="3293"/>
                    <a:pt x="2554" y="3577"/>
                    <a:pt x="2232" y="3654"/>
                  </a:cubicBezTo>
                  <a:close/>
                  <a:moveTo>
                    <a:pt x="2232" y="5580"/>
                  </a:moveTo>
                  <a:lnTo>
                    <a:pt x="2232" y="3998"/>
                  </a:lnTo>
                  <a:cubicBezTo>
                    <a:pt x="2736" y="3916"/>
                    <a:pt x="3115" y="3472"/>
                    <a:pt x="3115" y="2960"/>
                  </a:cubicBezTo>
                  <a:cubicBezTo>
                    <a:pt x="3115" y="2449"/>
                    <a:pt x="2736" y="2004"/>
                    <a:pt x="2232" y="1923"/>
                  </a:cubicBezTo>
                  <a:lnTo>
                    <a:pt x="2232" y="341"/>
                  </a:lnTo>
                  <a:cubicBezTo>
                    <a:pt x="2899" y="383"/>
                    <a:pt x="3518" y="673"/>
                    <a:pt x="3976" y="1159"/>
                  </a:cubicBezTo>
                  <a:cubicBezTo>
                    <a:pt x="4436" y="1647"/>
                    <a:pt x="4689" y="2287"/>
                    <a:pt x="4689" y="2960"/>
                  </a:cubicBezTo>
                  <a:cubicBezTo>
                    <a:pt x="4689" y="3634"/>
                    <a:pt x="4436" y="4274"/>
                    <a:pt x="3976" y="4762"/>
                  </a:cubicBezTo>
                  <a:cubicBezTo>
                    <a:pt x="3518" y="5248"/>
                    <a:pt x="2899" y="5538"/>
                    <a:pt x="2232" y="5580"/>
                  </a:cubicBezTo>
                  <a:close/>
                  <a:moveTo>
                    <a:pt x="1896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6" y="335"/>
                  </a:lnTo>
                  <a:lnTo>
                    <a:pt x="1896" y="5586"/>
                  </a:lnTo>
                  <a:close/>
                  <a:moveTo>
                    <a:pt x="1896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106B2BA-6385-484C-B51F-07EF7574C6D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6811767" y="4960004"/>
              <a:ext cx="603265" cy="1607116"/>
            </a:xfrm>
            <a:custGeom>
              <a:avLst/>
              <a:gdLst>
                <a:gd name="T0" fmla="*/ 2065 w 2232"/>
                <a:gd name="T1" fmla="*/ 0 h 5921"/>
                <a:gd name="T2" fmla="*/ 168 w 2232"/>
                <a:gd name="T3" fmla="*/ 0 h 5921"/>
                <a:gd name="T4" fmla="*/ 0 w 2232"/>
                <a:gd name="T5" fmla="*/ 167 h 5921"/>
                <a:gd name="T6" fmla="*/ 0 w 2232"/>
                <a:gd name="T7" fmla="*/ 5753 h 5921"/>
                <a:gd name="T8" fmla="*/ 168 w 2232"/>
                <a:gd name="T9" fmla="*/ 5921 h 5921"/>
                <a:gd name="T10" fmla="*/ 2065 w 2232"/>
                <a:gd name="T11" fmla="*/ 5921 h 5921"/>
                <a:gd name="T12" fmla="*/ 2232 w 2232"/>
                <a:gd name="T13" fmla="*/ 5753 h 5921"/>
                <a:gd name="T14" fmla="*/ 2232 w 2232"/>
                <a:gd name="T15" fmla="*/ 167 h 5921"/>
                <a:gd name="T16" fmla="*/ 2065 w 2232"/>
                <a:gd name="T17" fmla="*/ 0 h 5921"/>
                <a:gd name="T18" fmla="*/ 1897 w 2232"/>
                <a:gd name="T19" fmla="*/ 5586 h 5921"/>
                <a:gd name="T20" fmla="*/ 336 w 2232"/>
                <a:gd name="T21" fmla="*/ 5586 h 5921"/>
                <a:gd name="T22" fmla="*/ 336 w 2232"/>
                <a:gd name="T23" fmla="*/ 335 h 5921"/>
                <a:gd name="T24" fmla="*/ 1897 w 2232"/>
                <a:gd name="T25" fmla="*/ 335 h 5921"/>
                <a:gd name="T26" fmla="*/ 1897 w 2232"/>
                <a:gd name="T27" fmla="*/ 5586 h 5921"/>
                <a:gd name="T28" fmla="*/ 1897 w 2232"/>
                <a:gd name="T29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32" h="5921">
                  <a:moveTo>
                    <a:pt x="2065" y="0"/>
                  </a:moveTo>
                  <a:lnTo>
                    <a:pt x="168" y="0"/>
                  </a:lnTo>
                  <a:cubicBezTo>
                    <a:pt x="76" y="0"/>
                    <a:pt x="0" y="75"/>
                    <a:pt x="0" y="167"/>
                  </a:cubicBezTo>
                  <a:lnTo>
                    <a:pt x="0" y="5753"/>
                  </a:lnTo>
                  <a:cubicBezTo>
                    <a:pt x="0" y="5846"/>
                    <a:pt x="76" y="5921"/>
                    <a:pt x="168" y="5921"/>
                  </a:cubicBezTo>
                  <a:lnTo>
                    <a:pt x="2065" y="5921"/>
                  </a:lnTo>
                  <a:cubicBezTo>
                    <a:pt x="2157" y="5921"/>
                    <a:pt x="2232" y="5846"/>
                    <a:pt x="2232" y="5753"/>
                  </a:cubicBezTo>
                  <a:lnTo>
                    <a:pt x="2232" y="167"/>
                  </a:lnTo>
                  <a:cubicBezTo>
                    <a:pt x="2232" y="75"/>
                    <a:pt x="2157" y="0"/>
                    <a:pt x="2065" y="0"/>
                  </a:cubicBezTo>
                  <a:close/>
                  <a:moveTo>
                    <a:pt x="1897" y="5586"/>
                  </a:moveTo>
                  <a:lnTo>
                    <a:pt x="336" y="5586"/>
                  </a:lnTo>
                  <a:lnTo>
                    <a:pt x="336" y="335"/>
                  </a:lnTo>
                  <a:lnTo>
                    <a:pt x="1897" y="335"/>
                  </a:lnTo>
                  <a:lnTo>
                    <a:pt x="1897" y="5586"/>
                  </a:lnTo>
                  <a:close/>
                  <a:moveTo>
                    <a:pt x="1897" y="335"/>
                  </a:move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7E5AB8FD-1D5D-4CDB-B579-C1DA74B6D85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053605" y="4960004"/>
              <a:ext cx="1293562" cy="1607116"/>
            </a:xfrm>
            <a:custGeom>
              <a:avLst/>
              <a:gdLst>
                <a:gd name="T0" fmla="*/ 4737 w 4781"/>
                <a:gd name="T1" fmla="*/ 2509 h 5921"/>
                <a:gd name="T2" fmla="*/ 2155 w 4781"/>
                <a:gd name="T3" fmla="*/ 0 h 5921"/>
                <a:gd name="T4" fmla="*/ 168 w 4781"/>
                <a:gd name="T5" fmla="*/ 0 h 5921"/>
                <a:gd name="T6" fmla="*/ 0 w 4781"/>
                <a:gd name="T7" fmla="*/ 168 h 5921"/>
                <a:gd name="T8" fmla="*/ 0 w 4781"/>
                <a:gd name="T9" fmla="*/ 5753 h 5921"/>
                <a:gd name="T10" fmla="*/ 168 w 4781"/>
                <a:gd name="T11" fmla="*/ 5921 h 5921"/>
                <a:gd name="T12" fmla="*/ 4563 w 4781"/>
                <a:gd name="T13" fmla="*/ 5921 h 5921"/>
                <a:gd name="T14" fmla="*/ 4695 w 4781"/>
                <a:gd name="T15" fmla="*/ 5651 h 5921"/>
                <a:gd name="T16" fmla="*/ 3789 w 4781"/>
                <a:gd name="T17" fmla="*/ 4485 h 5921"/>
                <a:gd name="T18" fmla="*/ 4737 w 4781"/>
                <a:gd name="T19" fmla="*/ 2509 h 5921"/>
                <a:gd name="T20" fmla="*/ 336 w 4781"/>
                <a:gd name="T21" fmla="*/ 4683 h 5921"/>
                <a:gd name="T22" fmla="*/ 336 w 4781"/>
                <a:gd name="T23" fmla="*/ 594 h 5921"/>
                <a:gd name="T24" fmla="*/ 3300 w 4781"/>
                <a:gd name="T25" fmla="*/ 4404 h 5921"/>
                <a:gd name="T26" fmla="*/ 2155 w 4781"/>
                <a:gd name="T27" fmla="*/ 4683 h 5921"/>
                <a:gd name="T28" fmla="*/ 336 w 4781"/>
                <a:gd name="T29" fmla="*/ 4683 h 5921"/>
                <a:gd name="T30" fmla="*/ 3583 w 4781"/>
                <a:gd name="T31" fmla="*/ 4221 h 5921"/>
                <a:gd name="T32" fmla="*/ 560 w 4781"/>
                <a:gd name="T33" fmla="*/ 335 h 5921"/>
                <a:gd name="T34" fmla="*/ 2155 w 4781"/>
                <a:gd name="T35" fmla="*/ 335 h 5921"/>
                <a:gd name="T36" fmla="*/ 4401 w 4781"/>
                <a:gd name="T37" fmla="*/ 2509 h 5921"/>
                <a:gd name="T38" fmla="*/ 3583 w 4781"/>
                <a:gd name="T39" fmla="*/ 4221 h 5921"/>
                <a:gd name="T40" fmla="*/ 4219 w 4781"/>
                <a:gd name="T41" fmla="*/ 5586 h 5921"/>
                <a:gd name="T42" fmla="*/ 336 w 4781"/>
                <a:gd name="T43" fmla="*/ 5586 h 5921"/>
                <a:gd name="T44" fmla="*/ 336 w 4781"/>
                <a:gd name="T45" fmla="*/ 5019 h 5921"/>
                <a:gd name="T46" fmla="*/ 2155 w 4781"/>
                <a:gd name="T47" fmla="*/ 5019 h 5921"/>
                <a:gd name="T48" fmla="*/ 3509 w 4781"/>
                <a:gd name="T49" fmla="*/ 4673 h 5921"/>
                <a:gd name="T50" fmla="*/ 4219 w 4781"/>
                <a:gd name="T51" fmla="*/ 5586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81" h="5921">
                  <a:moveTo>
                    <a:pt x="4737" y="2509"/>
                  </a:moveTo>
                  <a:cubicBezTo>
                    <a:pt x="4737" y="1078"/>
                    <a:pt x="3627" y="0"/>
                    <a:pt x="2155" y="0"/>
                  </a:cubicBezTo>
                  <a:lnTo>
                    <a:pt x="168" y="0"/>
                  </a:lnTo>
                  <a:cubicBezTo>
                    <a:pt x="75" y="0"/>
                    <a:pt x="0" y="75"/>
                    <a:pt x="0" y="168"/>
                  </a:cubicBezTo>
                  <a:lnTo>
                    <a:pt x="0" y="5753"/>
                  </a:lnTo>
                  <a:cubicBezTo>
                    <a:pt x="0" y="5846"/>
                    <a:pt x="75" y="5921"/>
                    <a:pt x="168" y="5921"/>
                  </a:cubicBezTo>
                  <a:lnTo>
                    <a:pt x="4563" y="5921"/>
                  </a:lnTo>
                  <a:cubicBezTo>
                    <a:pt x="4703" y="5921"/>
                    <a:pt x="4781" y="5761"/>
                    <a:pt x="4695" y="5651"/>
                  </a:cubicBezTo>
                  <a:lnTo>
                    <a:pt x="3789" y="4485"/>
                  </a:lnTo>
                  <a:cubicBezTo>
                    <a:pt x="4392" y="4020"/>
                    <a:pt x="4737" y="3300"/>
                    <a:pt x="4737" y="2509"/>
                  </a:cubicBezTo>
                  <a:close/>
                  <a:moveTo>
                    <a:pt x="336" y="4683"/>
                  </a:moveTo>
                  <a:lnTo>
                    <a:pt x="336" y="594"/>
                  </a:lnTo>
                  <a:lnTo>
                    <a:pt x="3300" y="4404"/>
                  </a:lnTo>
                  <a:cubicBezTo>
                    <a:pt x="2961" y="4589"/>
                    <a:pt x="2576" y="4683"/>
                    <a:pt x="2155" y="4683"/>
                  </a:cubicBezTo>
                  <a:lnTo>
                    <a:pt x="336" y="4683"/>
                  </a:lnTo>
                  <a:close/>
                  <a:moveTo>
                    <a:pt x="3583" y="4221"/>
                  </a:moveTo>
                  <a:lnTo>
                    <a:pt x="560" y="335"/>
                  </a:lnTo>
                  <a:lnTo>
                    <a:pt x="2155" y="335"/>
                  </a:lnTo>
                  <a:cubicBezTo>
                    <a:pt x="3457" y="335"/>
                    <a:pt x="4401" y="1250"/>
                    <a:pt x="4401" y="2509"/>
                  </a:cubicBezTo>
                  <a:cubicBezTo>
                    <a:pt x="4401" y="3196"/>
                    <a:pt x="4103" y="3819"/>
                    <a:pt x="3583" y="4221"/>
                  </a:cubicBezTo>
                  <a:close/>
                  <a:moveTo>
                    <a:pt x="4219" y="5586"/>
                  </a:moveTo>
                  <a:lnTo>
                    <a:pt x="336" y="5586"/>
                  </a:lnTo>
                  <a:lnTo>
                    <a:pt x="336" y="5019"/>
                  </a:lnTo>
                  <a:lnTo>
                    <a:pt x="2155" y="5019"/>
                  </a:lnTo>
                  <a:cubicBezTo>
                    <a:pt x="2646" y="5019"/>
                    <a:pt x="3114" y="4899"/>
                    <a:pt x="3509" y="4673"/>
                  </a:cubicBezTo>
                  <a:lnTo>
                    <a:pt x="4219" y="55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E369415D-670D-4ACE-B48D-8D53379F302E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7530677" y="4960004"/>
              <a:ext cx="1717993" cy="1607116"/>
            </a:xfrm>
            <a:custGeom>
              <a:avLst/>
              <a:gdLst>
                <a:gd name="T0" fmla="*/ 6334 w 6352"/>
                <a:gd name="T1" fmla="*/ 5698 h 5921"/>
                <a:gd name="T2" fmla="*/ 4347 w 6352"/>
                <a:gd name="T3" fmla="*/ 111 h 5921"/>
                <a:gd name="T4" fmla="*/ 4189 w 6352"/>
                <a:gd name="T5" fmla="*/ 0 h 5921"/>
                <a:gd name="T6" fmla="*/ 2183 w 6352"/>
                <a:gd name="T7" fmla="*/ 0 h 5921"/>
                <a:gd name="T8" fmla="*/ 2025 w 6352"/>
                <a:gd name="T9" fmla="*/ 111 h 5921"/>
                <a:gd name="T10" fmla="*/ 38 w 6352"/>
                <a:gd name="T11" fmla="*/ 5698 h 5921"/>
                <a:gd name="T12" fmla="*/ 196 w 6352"/>
                <a:gd name="T13" fmla="*/ 5921 h 5921"/>
                <a:gd name="T14" fmla="*/ 2202 w 6352"/>
                <a:gd name="T15" fmla="*/ 5921 h 5921"/>
                <a:gd name="T16" fmla="*/ 2360 w 6352"/>
                <a:gd name="T17" fmla="*/ 5810 h 5921"/>
                <a:gd name="T18" fmla="*/ 3186 w 6352"/>
                <a:gd name="T19" fmla="*/ 3488 h 5921"/>
                <a:gd name="T20" fmla="*/ 4011 w 6352"/>
                <a:gd name="T21" fmla="*/ 5810 h 5921"/>
                <a:gd name="T22" fmla="*/ 4169 w 6352"/>
                <a:gd name="T23" fmla="*/ 5921 h 5921"/>
                <a:gd name="T24" fmla="*/ 6176 w 6352"/>
                <a:gd name="T25" fmla="*/ 5921 h 5921"/>
                <a:gd name="T26" fmla="*/ 6313 w 6352"/>
                <a:gd name="T27" fmla="*/ 5851 h 5921"/>
                <a:gd name="T28" fmla="*/ 6334 w 6352"/>
                <a:gd name="T29" fmla="*/ 5698 h 5921"/>
                <a:gd name="T30" fmla="*/ 434 w 6352"/>
                <a:gd name="T31" fmla="*/ 5586 h 5921"/>
                <a:gd name="T32" fmla="*/ 2183 w 6352"/>
                <a:gd name="T33" fmla="*/ 668 h 5921"/>
                <a:gd name="T34" fmla="*/ 3008 w 6352"/>
                <a:gd name="T35" fmla="*/ 2987 h 5921"/>
                <a:gd name="T36" fmla="*/ 2084 w 6352"/>
                <a:gd name="T37" fmla="*/ 5586 h 5921"/>
                <a:gd name="T38" fmla="*/ 434 w 6352"/>
                <a:gd name="T39" fmla="*/ 5586 h 5921"/>
                <a:gd name="T40" fmla="*/ 5937 w 6352"/>
                <a:gd name="T41" fmla="*/ 5586 h 5921"/>
                <a:gd name="T42" fmla="*/ 4288 w 6352"/>
                <a:gd name="T43" fmla="*/ 5586 h 5921"/>
                <a:gd name="T44" fmla="*/ 3364 w 6352"/>
                <a:gd name="T45" fmla="*/ 2987 h 5921"/>
                <a:gd name="T46" fmla="*/ 4189 w 6352"/>
                <a:gd name="T47" fmla="*/ 668 h 5921"/>
                <a:gd name="T48" fmla="*/ 5937 w 6352"/>
                <a:gd name="T49" fmla="*/ 5586 h 5921"/>
                <a:gd name="T50" fmla="*/ 3951 w 6352"/>
                <a:gd name="T51" fmla="*/ 335 h 5921"/>
                <a:gd name="T52" fmla="*/ 3186 w 6352"/>
                <a:gd name="T53" fmla="*/ 2486 h 5921"/>
                <a:gd name="T54" fmla="*/ 2421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6334" y="5698"/>
                  </a:moveTo>
                  <a:lnTo>
                    <a:pt x="4347" y="111"/>
                  </a:lnTo>
                  <a:cubicBezTo>
                    <a:pt x="4323" y="44"/>
                    <a:pt x="4260" y="0"/>
                    <a:pt x="4189" y="0"/>
                  </a:cubicBezTo>
                  <a:lnTo>
                    <a:pt x="2183" y="0"/>
                  </a:lnTo>
                  <a:cubicBezTo>
                    <a:pt x="2112" y="0"/>
                    <a:pt x="2049" y="44"/>
                    <a:pt x="2025" y="111"/>
                  </a:cubicBezTo>
                  <a:lnTo>
                    <a:pt x="38" y="5698"/>
                  </a:lnTo>
                  <a:cubicBezTo>
                    <a:pt x="0" y="5807"/>
                    <a:pt x="80" y="5921"/>
                    <a:pt x="196" y="5921"/>
                  </a:cubicBezTo>
                  <a:lnTo>
                    <a:pt x="2202" y="5921"/>
                  </a:lnTo>
                  <a:cubicBezTo>
                    <a:pt x="2273" y="5921"/>
                    <a:pt x="2337" y="5877"/>
                    <a:pt x="2360" y="5810"/>
                  </a:cubicBezTo>
                  <a:lnTo>
                    <a:pt x="3186" y="3488"/>
                  </a:lnTo>
                  <a:lnTo>
                    <a:pt x="4011" y="5810"/>
                  </a:lnTo>
                  <a:cubicBezTo>
                    <a:pt x="4035" y="5877"/>
                    <a:pt x="4098" y="5921"/>
                    <a:pt x="4169" y="5921"/>
                  </a:cubicBezTo>
                  <a:lnTo>
                    <a:pt x="6176" y="5921"/>
                  </a:lnTo>
                  <a:cubicBezTo>
                    <a:pt x="6230" y="5921"/>
                    <a:pt x="6281" y="5895"/>
                    <a:pt x="6313" y="5851"/>
                  </a:cubicBezTo>
                  <a:cubicBezTo>
                    <a:pt x="6344" y="5806"/>
                    <a:pt x="6352" y="5749"/>
                    <a:pt x="6334" y="5698"/>
                  </a:cubicBezTo>
                  <a:close/>
                  <a:moveTo>
                    <a:pt x="434" y="5586"/>
                  </a:moveTo>
                  <a:lnTo>
                    <a:pt x="2183" y="668"/>
                  </a:lnTo>
                  <a:lnTo>
                    <a:pt x="3008" y="2987"/>
                  </a:lnTo>
                  <a:lnTo>
                    <a:pt x="2084" y="5586"/>
                  </a:lnTo>
                  <a:lnTo>
                    <a:pt x="434" y="5586"/>
                  </a:lnTo>
                  <a:close/>
                  <a:moveTo>
                    <a:pt x="5937" y="5586"/>
                  </a:moveTo>
                  <a:lnTo>
                    <a:pt x="4288" y="5586"/>
                  </a:lnTo>
                  <a:lnTo>
                    <a:pt x="3364" y="2987"/>
                  </a:lnTo>
                  <a:lnTo>
                    <a:pt x="4189" y="668"/>
                  </a:lnTo>
                  <a:lnTo>
                    <a:pt x="5937" y="5586"/>
                  </a:lnTo>
                  <a:close/>
                  <a:moveTo>
                    <a:pt x="3951" y="335"/>
                  </a:moveTo>
                  <a:lnTo>
                    <a:pt x="3186" y="2486"/>
                  </a:lnTo>
                  <a:lnTo>
                    <a:pt x="2421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EE3BE71-A984-4D4E-910E-89086FDCA70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450890" y="4960004"/>
              <a:ext cx="1717993" cy="1607116"/>
            </a:xfrm>
            <a:custGeom>
              <a:avLst/>
              <a:gdLst>
                <a:gd name="T0" fmla="*/ 4347 w 6352"/>
                <a:gd name="T1" fmla="*/ 111 h 5921"/>
                <a:gd name="T2" fmla="*/ 4189 w 6352"/>
                <a:gd name="T3" fmla="*/ 0 h 5921"/>
                <a:gd name="T4" fmla="*/ 2184 w 6352"/>
                <a:gd name="T5" fmla="*/ 0 h 5921"/>
                <a:gd name="T6" fmla="*/ 2026 w 6352"/>
                <a:gd name="T7" fmla="*/ 111 h 5921"/>
                <a:gd name="T8" fmla="*/ 39 w 6352"/>
                <a:gd name="T9" fmla="*/ 5698 h 5921"/>
                <a:gd name="T10" fmla="*/ 197 w 6352"/>
                <a:gd name="T11" fmla="*/ 5921 h 5921"/>
                <a:gd name="T12" fmla="*/ 2203 w 6352"/>
                <a:gd name="T13" fmla="*/ 5921 h 5921"/>
                <a:gd name="T14" fmla="*/ 2361 w 6352"/>
                <a:gd name="T15" fmla="*/ 5810 h 5921"/>
                <a:gd name="T16" fmla="*/ 3187 w 6352"/>
                <a:gd name="T17" fmla="*/ 3488 h 5921"/>
                <a:gd name="T18" fmla="*/ 4012 w 6352"/>
                <a:gd name="T19" fmla="*/ 5810 h 5921"/>
                <a:gd name="T20" fmla="*/ 4170 w 6352"/>
                <a:gd name="T21" fmla="*/ 5921 h 5921"/>
                <a:gd name="T22" fmla="*/ 6177 w 6352"/>
                <a:gd name="T23" fmla="*/ 5921 h 5921"/>
                <a:gd name="T24" fmla="*/ 6313 w 6352"/>
                <a:gd name="T25" fmla="*/ 5851 h 5921"/>
                <a:gd name="T26" fmla="*/ 6334 w 6352"/>
                <a:gd name="T27" fmla="*/ 5698 h 5921"/>
                <a:gd name="T28" fmla="*/ 4347 w 6352"/>
                <a:gd name="T29" fmla="*/ 111 h 5921"/>
                <a:gd name="T30" fmla="*/ 3008 w 6352"/>
                <a:gd name="T31" fmla="*/ 2987 h 5921"/>
                <a:gd name="T32" fmla="*/ 2084 w 6352"/>
                <a:gd name="T33" fmla="*/ 5586 h 5921"/>
                <a:gd name="T34" fmla="*/ 435 w 6352"/>
                <a:gd name="T35" fmla="*/ 5586 h 5921"/>
                <a:gd name="T36" fmla="*/ 2184 w 6352"/>
                <a:gd name="T37" fmla="*/ 668 h 5921"/>
                <a:gd name="T38" fmla="*/ 3008 w 6352"/>
                <a:gd name="T39" fmla="*/ 2987 h 5921"/>
                <a:gd name="T40" fmla="*/ 4289 w 6352"/>
                <a:gd name="T41" fmla="*/ 5586 h 5921"/>
                <a:gd name="T42" fmla="*/ 3365 w 6352"/>
                <a:gd name="T43" fmla="*/ 2987 h 5921"/>
                <a:gd name="T44" fmla="*/ 4189 w 6352"/>
                <a:gd name="T45" fmla="*/ 668 h 5921"/>
                <a:gd name="T46" fmla="*/ 5938 w 6352"/>
                <a:gd name="T47" fmla="*/ 5586 h 5921"/>
                <a:gd name="T48" fmla="*/ 4289 w 6352"/>
                <a:gd name="T49" fmla="*/ 5586 h 5921"/>
                <a:gd name="T50" fmla="*/ 3951 w 6352"/>
                <a:gd name="T51" fmla="*/ 335 h 5921"/>
                <a:gd name="T52" fmla="*/ 3187 w 6352"/>
                <a:gd name="T53" fmla="*/ 2486 h 5921"/>
                <a:gd name="T54" fmla="*/ 2422 w 6352"/>
                <a:gd name="T55" fmla="*/ 335 h 5921"/>
                <a:gd name="T56" fmla="*/ 3951 w 6352"/>
                <a:gd name="T57" fmla="*/ 335 h 5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52" h="5921">
                  <a:moveTo>
                    <a:pt x="4347" y="111"/>
                  </a:moveTo>
                  <a:cubicBezTo>
                    <a:pt x="4324" y="44"/>
                    <a:pt x="4260" y="0"/>
                    <a:pt x="4189" y="0"/>
                  </a:cubicBezTo>
                  <a:lnTo>
                    <a:pt x="2184" y="0"/>
                  </a:lnTo>
                  <a:cubicBezTo>
                    <a:pt x="2113" y="0"/>
                    <a:pt x="2049" y="44"/>
                    <a:pt x="2026" y="111"/>
                  </a:cubicBezTo>
                  <a:lnTo>
                    <a:pt x="39" y="5698"/>
                  </a:lnTo>
                  <a:cubicBezTo>
                    <a:pt x="0" y="5807"/>
                    <a:pt x="81" y="5921"/>
                    <a:pt x="197" y="5921"/>
                  </a:cubicBezTo>
                  <a:lnTo>
                    <a:pt x="2203" y="5921"/>
                  </a:lnTo>
                  <a:cubicBezTo>
                    <a:pt x="2274" y="5921"/>
                    <a:pt x="2337" y="5877"/>
                    <a:pt x="2361" y="5810"/>
                  </a:cubicBezTo>
                  <a:lnTo>
                    <a:pt x="3187" y="3488"/>
                  </a:lnTo>
                  <a:lnTo>
                    <a:pt x="4012" y="5810"/>
                  </a:lnTo>
                  <a:cubicBezTo>
                    <a:pt x="4036" y="5877"/>
                    <a:pt x="4099" y="5921"/>
                    <a:pt x="4170" y="5921"/>
                  </a:cubicBezTo>
                  <a:lnTo>
                    <a:pt x="6177" y="5921"/>
                  </a:lnTo>
                  <a:cubicBezTo>
                    <a:pt x="6231" y="5921"/>
                    <a:pt x="6282" y="5895"/>
                    <a:pt x="6313" y="5851"/>
                  </a:cubicBezTo>
                  <a:cubicBezTo>
                    <a:pt x="6345" y="5806"/>
                    <a:pt x="6352" y="5749"/>
                    <a:pt x="6334" y="5698"/>
                  </a:cubicBezTo>
                  <a:lnTo>
                    <a:pt x="4347" y="111"/>
                  </a:lnTo>
                  <a:close/>
                  <a:moveTo>
                    <a:pt x="3008" y="2987"/>
                  </a:moveTo>
                  <a:lnTo>
                    <a:pt x="2084" y="5586"/>
                  </a:lnTo>
                  <a:lnTo>
                    <a:pt x="435" y="5586"/>
                  </a:lnTo>
                  <a:lnTo>
                    <a:pt x="2184" y="668"/>
                  </a:lnTo>
                  <a:lnTo>
                    <a:pt x="3008" y="2987"/>
                  </a:lnTo>
                  <a:close/>
                  <a:moveTo>
                    <a:pt x="4289" y="5586"/>
                  </a:moveTo>
                  <a:lnTo>
                    <a:pt x="3365" y="2987"/>
                  </a:lnTo>
                  <a:lnTo>
                    <a:pt x="4189" y="668"/>
                  </a:lnTo>
                  <a:lnTo>
                    <a:pt x="5938" y="5586"/>
                  </a:lnTo>
                  <a:lnTo>
                    <a:pt x="4289" y="5586"/>
                  </a:lnTo>
                  <a:close/>
                  <a:moveTo>
                    <a:pt x="3951" y="335"/>
                  </a:moveTo>
                  <a:lnTo>
                    <a:pt x="3187" y="2486"/>
                  </a:lnTo>
                  <a:lnTo>
                    <a:pt x="2422" y="335"/>
                  </a:lnTo>
                  <a:lnTo>
                    <a:pt x="3951" y="3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AB80BBAF-D4AA-4441-B1BC-7DDA1D61F0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70040" y="4930199"/>
              <a:ext cx="1651229" cy="1655998"/>
            </a:xfrm>
            <a:custGeom>
              <a:avLst/>
              <a:gdLst>
                <a:gd name="T0" fmla="*/ 5938 w 6106"/>
                <a:gd name="T1" fmla="*/ 2902 h 6100"/>
                <a:gd name="T2" fmla="*/ 3076 w 6106"/>
                <a:gd name="T3" fmla="*/ 2902 h 6100"/>
                <a:gd name="T4" fmla="*/ 2909 w 6106"/>
                <a:gd name="T5" fmla="*/ 3069 h 6100"/>
                <a:gd name="T6" fmla="*/ 2909 w 6106"/>
                <a:gd name="T7" fmla="*/ 3783 h 6100"/>
                <a:gd name="T8" fmla="*/ 2353 w 6106"/>
                <a:gd name="T9" fmla="*/ 2959 h 6100"/>
                <a:gd name="T10" fmla="*/ 2908 w 6106"/>
                <a:gd name="T11" fmla="*/ 2358 h 6100"/>
                <a:gd name="T12" fmla="*/ 3595 w 6106"/>
                <a:gd name="T13" fmla="*/ 2553 h 6100"/>
                <a:gd name="T14" fmla="*/ 3715 w 6106"/>
                <a:gd name="T15" fmla="*/ 2601 h 6100"/>
                <a:gd name="T16" fmla="*/ 3834 w 6106"/>
                <a:gd name="T17" fmla="*/ 2553 h 6100"/>
                <a:gd name="T18" fmla="*/ 5219 w 6106"/>
                <a:gd name="T19" fmla="*/ 1168 h 6100"/>
                <a:gd name="T20" fmla="*/ 5219 w 6106"/>
                <a:gd name="T21" fmla="*/ 931 h 6100"/>
                <a:gd name="T22" fmla="*/ 2905 w 6106"/>
                <a:gd name="T23" fmla="*/ 48 h 6100"/>
                <a:gd name="T24" fmla="*/ 942 w 6106"/>
                <a:gd name="T25" fmla="*/ 914 h 6100"/>
                <a:gd name="T26" fmla="*/ 56 w 6106"/>
                <a:gd name="T27" fmla="*/ 2868 h 6100"/>
                <a:gd name="T28" fmla="*/ 868 w 6106"/>
                <a:gd name="T29" fmla="*/ 5140 h 6100"/>
                <a:gd name="T30" fmla="*/ 3077 w 6106"/>
                <a:gd name="T31" fmla="*/ 6100 h 6100"/>
                <a:gd name="T32" fmla="*/ 6106 w 6106"/>
                <a:gd name="T33" fmla="*/ 3071 h 6100"/>
                <a:gd name="T34" fmla="*/ 5938 w 6106"/>
                <a:gd name="T35" fmla="*/ 2902 h 6100"/>
                <a:gd name="T36" fmla="*/ 3246 w 6106"/>
                <a:gd name="T37" fmla="*/ 5757 h 6100"/>
                <a:gd name="T38" fmla="*/ 3246 w 6106"/>
                <a:gd name="T39" fmla="*/ 3239 h 6100"/>
                <a:gd name="T40" fmla="*/ 5763 w 6106"/>
                <a:gd name="T41" fmla="*/ 3239 h 6100"/>
                <a:gd name="T42" fmla="*/ 4976 w 6106"/>
                <a:gd name="T43" fmla="*/ 4969 h 6100"/>
                <a:gd name="T44" fmla="*/ 3246 w 6106"/>
                <a:gd name="T45" fmla="*/ 5757 h 6100"/>
                <a:gd name="T46" fmla="*/ 2007 w 6106"/>
                <a:gd name="T47" fmla="*/ 3071 h 6100"/>
                <a:gd name="T48" fmla="*/ 2909 w 6106"/>
                <a:gd name="T49" fmla="*/ 4128 h 6100"/>
                <a:gd name="T50" fmla="*/ 2909 w 6106"/>
                <a:gd name="T51" fmla="*/ 5757 h 6100"/>
                <a:gd name="T52" fmla="*/ 1119 w 6106"/>
                <a:gd name="T53" fmla="*/ 4919 h 6100"/>
                <a:gd name="T54" fmla="*/ 387 w 6106"/>
                <a:gd name="T55" fmla="*/ 3071 h 6100"/>
                <a:gd name="T56" fmla="*/ 3077 w 6106"/>
                <a:gd name="T57" fmla="*/ 381 h 6100"/>
                <a:gd name="T58" fmla="*/ 4857 w 6106"/>
                <a:gd name="T59" fmla="*/ 1053 h 6100"/>
                <a:gd name="T60" fmla="*/ 3705 w 6106"/>
                <a:gd name="T61" fmla="*/ 2205 h 6100"/>
                <a:gd name="T62" fmla="*/ 3077 w 6106"/>
                <a:gd name="T63" fmla="*/ 2001 h 6100"/>
                <a:gd name="T64" fmla="*/ 2007 w 6106"/>
                <a:gd name="T65" fmla="*/ 3071 h 6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06" h="6100">
                  <a:moveTo>
                    <a:pt x="5938" y="2902"/>
                  </a:moveTo>
                  <a:lnTo>
                    <a:pt x="3076" y="2902"/>
                  </a:lnTo>
                  <a:cubicBezTo>
                    <a:pt x="2984" y="2902"/>
                    <a:pt x="2909" y="2977"/>
                    <a:pt x="2909" y="3069"/>
                  </a:cubicBezTo>
                  <a:lnTo>
                    <a:pt x="2909" y="3783"/>
                  </a:lnTo>
                  <a:cubicBezTo>
                    <a:pt x="2536" y="3696"/>
                    <a:pt x="2296" y="3347"/>
                    <a:pt x="2353" y="2959"/>
                  </a:cubicBezTo>
                  <a:cubicBezTo>
                    <a:pt x="2396" y="2666"/>
                    <a:pt x="2620" y="2423"/>
                    <a:pt x="2908" y="2358"/>
                  </a:cubicBezTo>
                  <a:cubicBezTo>
                    <a:pt x="3162" y="2301"/>
                    <a:pt x="3417" y="2375"/>
                    <a:pt x="3595" y="2553"/>
                  </a:cubicBezTo>
                  <a:cubicBezTo>
                    <a:pt x="3626" y="2584"/>
                    <a:pt x="3669" y="2601"/>
                    <a:pt x="3715" y="2601"/>
                  </a:cubicBezTo>
                  <a:cubicBezTo>
                    <a:pt x="3760" y="2601"/>
                    <a:pt x="3804" y="2584"/>
                    <a:pt x="3834" y="2553"/>
                  </a:cubicBezTo>
                  <a:lnTo>
                    <a:pt x="5219" y="1168"/>
                  </a:lnTo>
                  <a:cubicBezTo>
                    <a:pt x="5284" y="1103"/>
                    <a:pt x="5284" y="996"/>
                    <a:pt x="5219" y="931"/>
                  </a:cubicBezTo>
                  <a:cubicBezTo>
                    <a:pt x="4602" y="313"/>
                    <a:pt x="3780" y="0"/>
                    <a:pt x="2905" y="48"/>
                  </a:cubicBezTo>
                  <a:cubicBezTo>
                    <a:pt x="2162" y="89"/>
                    <a:pt x="1464" y="396"/>
                    <a:pt x="942" y="914"/>
                  </a:cubicBezTo>
                  <a:cubicBezTo>
                    <a:pt x="419" y="1431"/>
                    <a:pt x="105" y="2125"/>
                    <a:pt x="56" y="2868"/>
                  </a:cubicBezTo>
                  <a:cubicBezTo>
                    <a:pt x="0" y="3715"/>
                    <a:pt x="289" y="4522"/>
                    <a:pt x="868" y="5140"/>
                  </a:cubicBezTo>
                  <a:cubicBezTo>
                    <a:pt x="1439" y="5750"/>
                    <a:pt x="2244" y="6100"/>
                    <a:pt x="3077" y="6100"/>
                  </a:cubicBezTo>
                  <a:cubicBezTo>
                    <a:pt x="4747" y="6100"/>
                    <a:pt x="6106" y="4741"/>
                    <a:pt x="6106" y="3071"/>
                  </a:cubicBezTo>
                  <a:cubicBezTo>
                    <a:pt x="6106" y="2978"/>
                    <a:pt x="6031" y="2902"/>
                    <a:pt x="5938" y="2902"/>
                  </a:cubicBezTo>
                  <a:close/>
                  <a:moveTo>
                    <a:pt x="3246" y="5757"/>
                  </a:moveTo>
                  <a:lnTo>
                    <a:pt x="3246" y="3239"/>
                  </a:lnTo>
                  <a:lnTo>
                    <a:pt x="5763" y="3239"/>
                  </a:lnTo>
                  <a:cubicBezTo>
                    <a:pt x="5723" y="3888"/>
                    <a:pt x="5443" y="4502"/>
                    <a:pt x="4976" y="4969"/>
                  </a:cubicBezTo>
                  <a:cubicBezTo>
                    <a:pt x="4509" y="5437"/>
                    <a:pt x="3895" y="5716"/>
                    <a:pt x="3246" y="5757"/>
                  </a:cubicBezTo>
                  <a:close/>
                  <a:moveTo>
                    <a:pt x="2007" y="3071"/>
                  </a:moveTo>
                  <a:cubicBezTo>
                    <a:pt x="2007" y="3593"/>
                    <a:pt x="2394" y="4047"/>
                    <a:pt x="2909" y="4128"/>
                  </a:cubicBezTo>
                  <a:lnTo>
                    <a:pt x="2909" y="5757"/>
                  </a:lnTo>
                  <a:cubicBezTo>
                    <a:pt x="2224" y="5714"/>
                    <a:pt x="1588" y="5417"/>
                    <a:pt x="1119" y="4919"/>
                  </a:cubicBezTo>
                  <a:cubicBezTo>
                    <a:pt x="647" y="4419"/>
                    <a:pt x="387" y="3763"/>
                    <a:pt x="387" y="3071"/>
                  </a:cubicBezTo>
                  <a:cubicBezTo>
                    <a:pt x="387" y="1588"/>
                    <a:pt x="1594" y="381"/>
                    <a:pt x="3077" y="381"/>
                  </a:cubicBezTo>
                  <a:cubicBezTo>
                    <a:pt x="3734" y="381"/>
                    <a:pt x="4366" y="620"/>
                    <a:pt x="4857" y="1053"/>
                  </a:cubicBezTo>
                  <a:lnTo>
                    <a:pt x="3705" y="2205"/>
                  </a:lnTo>
                  <a:cubicBezTo>
                    <a:pt x="3523" y="2072"/>
                    <a:pt x="3306" y="2001"/>
                    <a:pt x="3077" y="2001"/>
                  </a:cubicBezTo>
                  <a:cubicBezTo>
                    <a:pt x="2487" y="2001"/>
                    <a:pt x="2007" y="2481"/>
                    <a:pt x="2007" y="307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rgbClr val="000000"/>
                </a:solidFill>
              </a:endParaRPr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7D885222-13C8-4FF6-87A5-D91ED231D5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sp>
        <p:nvSpPr>
          <p:cNvPr id="11" name="Otsikko 1">
            <a:extLst>
              <a:ext uri="{FF2B5EF4-FFF2-40B4-BE49-F238E27FC236}">
                <a16:creationId xmlns:a16="http://schemas.microsoft.com/office/drawing/2014/main" id="{D0AC8065-FB7B-48A2-8DA8-1EA1A8B59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Alaotsikko 2">
            <a:extLst>
              <a:ext uri="{FF2B5EF4-FFF2-40B4-BE49-F238E27FC236}">
                <a16:creationId xmlns:a16="http://schemas.microsoft.com/office/drawing/2014/main" id="{4EABD5B4-30CC-49B9-BB14-40A5227DF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16276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1231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sininen 2 ENG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4CEC83-A7F0-4028-96B6-70A78BB9B8B7}" type="datetime1">
              <a:rPr lang="fi-FI" smtClean="0"/>
              <a:pPr/>
              <a:t>27.4.2020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6FC3D0BE-A971-4F7F-A57D-0C84C9F9B7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6428" y="304801"/>
            <a:ext cx="1415626" cy="1415626"/>
          </a:xfrm>
          <a:prstGeom prst="rect">
            <a:avLst/>
          </a:prstGeom>
        </p:spPr>
      </p:pic>
      <p:pic>
        <p:nvPicPr>
          <p:cNvPr id="15" name="Kuva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92" y="1388986"/>
            <a:ext cx="10135817" cy="40800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pinkki">
    <p:bg>
      <p:bgPr>
        <a:solidFill>
          <a:srgbClr val="FE7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65576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E0E10-725C-4644-A969-01B1AD8CC911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FFFFF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29128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sininen">
    <p:bg>
      <p:bgPr>
        <a:solidFill>
          <a:srgbClr val="0C3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78859" y="1414800"/>
            <a:ext cx="11647252" cy="2387600"/>
          </a:xfrm>
        </p:spPr>
        <p:txBody>
          <a:bodyPr anchor="t" anchorCtr="0"/>
          <a:lstStyle>
            <a:lvl1pPr algn="l">
              <a:defRPr sz="8000" spc="-25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7497" y="3893868"/>
            <a:ext cx="9144000" cy="165576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88E1FA-CB73-42AA-8C23-A6F1F350753B}" type="datetime1">
              <a:rPr lang="fi-FI" smtClean="0"/>
              <a:pPr/>
              <a:t>27.4.2020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Tekstiruutu 12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286094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3F46-09F1-4350-8441-5AD08D557825}" type="datetime1">
              <a:rPr lang="fi-FI" smtClean="0"/>
              <a:t>27.4.2020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BDFB-8254-439D-B50E-26FB56F10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1" y="0"/>
            <a:ext cx="6099242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Suorakulmio 8"/>
          <p:cNvSpPr/>
          <p:nvPr userDrawn="1"/>
        </p:nvSpPr>
        <p:spPr>
          <a:xfrm>
            <a:off x="6099243" y="0"/>
            <a:ext cx="6092757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1555200"/>
            <a:ext cx="5453157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59972" y="1555200"/>
            <a:ext cx="5454000" cy="43513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B5676C-532D-48D5-9BD0-0A9FE1F3FDC0}" type="datetime1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398948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1" y="0"/>
            <a:ext cx="6099242" cy="6858000"/>
          </a:xfrm>
          <a:prstGeom prst="rect">
            <a:avLst/>
          </a:prstGeom>
          <a:solidFill>
            <a:srgbClr val="0C3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Suorakulmio 8"/>
          <p:cNvSpPr/>
          <p:nvPr userDrawn="1"/>
        </p:nvSpPr>
        <p:spPr>
          <a:xfrm>
            <a:off x="6099243" y="0"/>
            <a:ext cx="6092757" cy="6858000"/>
          </a:xfrm>
          <a:prstGeom prst="rect">
            <a:avLst/>
          </a:prstGeom>
          <a:solidFill>
            <a:srgbClr val="FE7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34799" y="2479041"/>
            <a:ext cx="5453157" cy="34274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59972" y="2479041"/>
            <a:ext cx="5454000" cy="342749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B5676C-532D-48D5-9BD0-0A9FE1F3FDC0}" type="datetime1">
              <a:rPr lang="fi-FI" smtClean="0"/>
              <a:t>27.4.2020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chemeClr val="bg1"/>
                </a:solidFill>
              </a:rPr>
              <a:t>gradia.fi</a:t>
            </a:r>
          </a:p>
        </p:txBody>
      </p:sp>
      <p:sp>
        <p:nvSpPr>
          <p:cNvPr id="15" name="Tekstin paikkamerkki 7">
            <a:extLst>
              <a:ext uri="{FF2B5EF4-FFF2-40B4-BE49-F238E27FC236}">
                <a16:creationId xmlns:a16="http://schemas.microsoft.com/office/drawing/2014/main" id="{E12C1C53-9B8A-4602-8F15-2A56E3E235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4962" y="1577975"/>
            <a:ext cx="5452993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7">
            <a:extLst>
              <a:ext uri="{FF2B5EF4-FFF2-40B4-BE49-F238E27FC236}">
                <a16:creationId xmlns:a16="http://schemas.microsoft.com/office/drawing/2014/main" id="{85EB1A72-4127-4E30-A569-2B99AED5C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59972" y="1577975"/>
            <a:ext cx="5454000" cy="81915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6970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34800" y="1556426"/>
            <a:ext cx="2554315" cy="18774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222000" y="1556426"/>
            <a:ext cx="8098895" cy="46205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222000" y="313200"/>
            <a:ext cx="1974320" cy="16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defRPr sz="900" b="1">
                <a:solidFill>
                  <a:srgbClr val="000000"/>
                </a:solidFill>
              </a:defRPr>
            </a:lvl1pPr>
          </a:lstStyle>
          <a:p>
            <a:fld id="{1E5235FB-5358-4F3B-B9C7-15F6DEDD1097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22000" y="461746"/>
            <a:ext cx="1974320" cy="16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defRPr sz="9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34800" y="6453627"/>
            <a:ext cx="108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 b="1">
                <a:solidFill>
                  <a:srgbClr val="000000"/>
                </a:solidFill>
              </a:defRPr>
            </a:lvl1pPr>
          </a:lstStyle>
          <a:p>
            <a:fld id="{CE13BDFB-8254-439D-B50E-26FB56F1085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334800" y="314060"/>
            <a:ext cx="767292" cy="1574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i-FI" sz="900" b="1" dirty="0">
                <a:solidFill>
                  <a:srgbClr val="FE70C3"/>
                </a:solidFill>
              </a:rPr>
              <a:t>gradia.fi</a:t>
            </a:r>
          </a:p>
        </p:txBody>
      </p:sp>
    </p:spTree>
    <p:extLst>
      <p:ext uri="{BB962C8B-B14F-4D97-AF65-F5344CB8AC3E}">
        <p14:creationId xmlns:p14="http://schemas.microsoft.com/office/powerpoint/2010/main" val="4861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4" r:id="rId2"/>
    <p:sldLayoutId id="2147483703" r:id="rId3"/>
    <p:sldLayoutId id="2147483705" r:id="rId4"/>
    <p:sldLayoutId id="2147483673" r:id="rId5"/>
    <p:sldLayoutId id="2147483695" r:id="rId6"/>
    <p:sldLayoutId id="2147483650" r:id="rId7"/>
    <p:sldLayoutId id="2147483652" r:id="rId8"/>
    <p:sldLayoutId id="2147483706" r:id="rId9"/>
    <p:sldLayoutId id="2147483661" r:id="rId10"/>
    <p:sldLayoutId id="2147483719" r:id="rId11"/>
    <p:sldLayoutId id="2147483721" r:id="rId12"/>
    <p:sldLayoutId id="2147483720" r:id="rId13"/>
    <p:sldLayoutId id="2147483663" r:id="rId14"/>
    <p:sldLayoutId id="2147483694" r:id="rId15"/>
    <p:sldLayoutId id="2147483665" r:id="rId16"/>
    <p:sldLayoutId id="2147483722" r:id="rId17"/>
    <p:sldLayoutId id="2147483709" r:id="rId18"/>
    <p:sldLayoutId id="2147483710" r:id="rId19"/>
    <p:sldLayoutId id="2147483711" r:id="rId20"/>
    <p:sldLayoutId id="2147483713" r:id="rId21"/>
    <p:sldLayoutId id="2147483717" r:id="rId22"/>
    <p:sldLayoutId id="2147483718" r:id="rId23"/>
    <p:sldLayoutId id="2147483667" r:id="rId24"/>
    <p:sldLayoutId id="2147483707" r:id="rId25"/>
    <p:sldLayoutId id="2147483708" r:id="rId26"/>
    <p:sldLayoutId id="2147483714" r:id="rId27"/>
    <p:sldLayoutId id="2147483715" r:id="rId28"/>
    <p:sldLayoutId id="2147483716" r:id="rId29"/>
    <p:sldLayoutId id="2147483655" r:id="rId30"/>
    <p:sldLayoutId id="2147483682" r:id="rId31"/>
    <p:sldLayoutId id="2147483696" r:id="rId32"/>
    <p:sldLayoutId id="2147483725" r:id="rId33"/>
    <p:sldLayoutId id="2147483671" r:id="rId34"/>
    <p:sldLayoutId id="2147483726" r:id="rId35"/>
    <p:sldLayoutId id="2147483723" r:id="rId36"/>
    <p:sldLayoutId id="2147483727" r:id="rId37"/>
    <p:sldLayoutId id="2147483697" r:id="rId38"/>
    <p:sldLayoutId id="2147483724" r:id="rId39"/>
    <p:sldLayoutId id="2147483728" r:id="rId40"/>
  </p:sldLayoutIdLst>
  <p:hf sldNum="0"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000" b="1" kern="1200" spc="-4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Verdana" panose="020B0604030504040204" pitchFamily="34" charset="0"/>
        <a:buChar char="●"/>
        <a:defRPr sz="2000" b="1" kern="1200" spc="-40" baseline="0">
          <a:solidFill>
            <a:srgbClr val="000000"/>
          </a:solidFill>
          <a:latin typeface="+mn-lt"/>
          <a:ea typeface="+mn-ea"/>
          <a:cs typeface="+mn-cs"/>
        </a:defRPr>
      </a:lvl1pPr>
      <a:lvl2pPr marL="534988" indent="-174625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2pPr>
      <a:lvl3pPr marL="89535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3pPr>
      <a:lvl4pPr marL="125730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4pPr>
      <a:lvl5pPr marL="1612900" indent="-177800" algn="l" defTabSz="914400" rtl="0" eaLnBrk="1" latinLnBrk="0" hangingPunct="1">
        <a:lnSpc>
          <a:spcPct val="95000"/>
        </a:lnSpc>
        <a:spcBef>
          <a:spcPts val="0"/>
        </a:spcBef>
        <a:spcAft>
          <a:spcPts val="200"/>
        </a:spcAft>
        <a:buFont typeface="Verdana" panose="020B0604030504040204" pitchFamily="34" charset="0"/>
        <a:buChar char="●"/>
        <a:defRPr sz="1400" b="1" kern="1200" spc="-4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n paikkamerkki 6">
            <a:extLst>
              <a:ext uri="{FF2B5EF4-FFF2-40B4-BE49-F238E27FC236}">
                <a16:creationId xmlns:a16="http://schemas.microsoft.com/office/drawing/2014/main" id="{F2EA72C9-EF14-414C-B7F3-C41D47FA823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9" r="5579"/>
          <a:stretch>
            <a:fillRect/>
          </a:stretch>
        </p:blipFill>
        <p:spPr/>
      </p:pic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DD57615-1A55-4A91-A712-F869E87B8116}"/>
              </a:ext>
            </a:extLst>
          </p:cNvPr>
          <p:cNvSpPr txBox="1">
            <a:spLocks/>
          </p:cNvSpPr>
          <p:nvPr/>
        </p:nvSpPr>
        <p:spPr>
          <a:xfrm>
            <a:off x="387051" y="2288811"/>
            <a:ext cx="5453157" cy="3427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●"/>
              <a:defRPr sz="20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34988" indent="-174625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Verdana" panose="020B0604030504040204" pitchFamily="34" charset="0"/>
              <a:buChar char="●"/>
              <a:defRPr sz="14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5350" indent="-1778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Verdana" panose="020B0604030504040204" pitchFamily="34" charset="0"/>
              <a:buChar char="●"/>
              <a:defRPr sz="14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257300" indent="-1778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Verdana" panose="020B0604030504040204" pitchFamily="34" charset="0"/>
              <a:buChar char="●"/>
              <a:defRPr sz="14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612900" indent="-1778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Verdana" panose="020B0604030504040204" pitchFamily="34" charset="0"/>
              <a:buChar char="●"/>
              <a:defRPr sz="14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Verdana" panose="020B0604030504040204" pitchFamily="34" charset="0"/>
              <a:buNone/>
            </a:pP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Datanomiopiskelijat tarjoavat kaikille </a:t>
            </a:r>
            <a:r>
              <a:rPr lang="fi-FI" altLang="fi-FI" sz="1050" b="0" dirty="0" err="1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Gradian</a:t>
            </a: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opiskelijoille tukea etäopetuksessa käytettävien välineiden käyttöön</a:t>
            </a:r>
            <a:endParaRPr lang="fi-FI" altLang="fi-FI" sz="1000" b="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Verdana" panose="020B0604030504040204" pitchFamily="34" charset="0"/>
              <a:buNone/>
            </a:pP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Osana </a:t>
            </a:r>
            <a:r>
              <a:rPr lang="fi-FI" altLang="fi-FI" sz="1050" b="0" dirty="0" err="1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OPH:n</a:t>
            </a: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rahoittamaa Työelämä ja teknologia -hanketta </a:t>
            </a:r>
            <a:r>
              <a:rPr lang="fi-FI" altLang="fi-FI" sz="1050" b="0" dirty="0" err="1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Gradia</a:t>
            </a: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Jyväskylän datanomiopiskelijat tarjoavat loppukevään ajan kaikille </a:t>
            </a:r>
            <a:r>
              <a:rPr lang="fi-FI" altLang="fi-FI" sz="1050" b="0" dirty="0" err="1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Gradian</a:t>
            </a: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opiskelijoille tukea opiskelussa käytettävien etätyövälineiden ja ohjelmistojen käyttöön. Opiskelijoille palvelun alkamisesta on kerrottu Wilma-viestillä 21.4. 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Verdana" panose="020B0604030504040204" pitchFamily="34" charset="0"/>
              <a:buNone/>
            </a:pP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Palvelun jatkoa suunnitellaan tästä kokeilusta saatujen kokemusten perusteella.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Verdana" panose="020B0604030504040204" pitchFamily="34" charset="0"/>
              <a:buNone/>
            </a:pP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Lisätietoja:</a:t>
            </a:r>
            <a:b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koulutuspäällikkö Jaana Virtanen, jaana.virtanen@gradia.fi</a:t>
            </a:r>
            <a:b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digipalvelupäällikkö Hanna Rajala, hanna.rajala@gradia.fi  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Verdana" panose="020B0604030504040204" pitchFamily="34" charset="0"/>
              <a:buNone/>
            </a:pP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Menossa tiiviisti mukana Jorma Varis ja Heikki Jylänki.  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Verdana" panose="020B0604030504040204" pitchFamily="34" charset="0"/>
              <a:buNone/>
            </a:pP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</a:t>
            </a:r>
            <a:b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opiskelijoille 21.4. toimitettu Wilma-viesti </a:t>
            </a:r>
            <a:b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 typeface="Verdana" panose="020B0604030504040204" pitchFamily="34" charset="0"/>
              <a:buNone/>
            </a:pP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Hei!</a:t>
            </a:r>
            <a:b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Tuottavatko opinnoissa käytettävät työkalut ja ohjelmat ylimääräistä haastetta? </a:t>
            </a:r>
            <a:b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Kaipaatko apua ja opastusta O365 kanssa, temppuileeko Moodle tai </a:t>
            </a:r>
            <a:r>
              <a:rPr lang="fi-FI" altLang="fi-FI" sz="1050" b="0" dirty="0" err="1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 </a:t>
            </a:r>
            <a:b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1050" b="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datanomiopiskelijat annamme Opiskelijoiden Digituessa opastusta ja tukea mm. näiden ohjelmien käyttöön.</a:t>
            </a:r>
            <a:endParaRPr lang="fi-FI" altLang="fi-FI" sz="2400" b="0" dirty="0">
              <a:latin typeface="Arial" panose="020B0604020202020204" pitchFamily="34" charset="0"/>
            </a:endParaRPr>
          </a:p>
          <a:p>
            <a:endParaRPr lang="fi-FI" sz="1050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BF5A183-CB64-49B0-BE83-982E90617C9C}"/>
              </a:ext>
            </a:extLst>
          </p:cNvPr>
          <p:cNvSpPr txBox="1">
            <a:spLocks/>
          </p:cNvSpPr>
          <p:nvPr/>
        </p:nvSpPr>
        <p:spPr>
          <a:xfrm>
            <a:off x="387214" y="1386386"/>
            <a:ext cx="5452993" cy="8191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●"/>
              <a:defRPr sz="20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34988" indent="-174625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Verdana" panose="020B0604030504040204" pitchFamily="34" charset="0"/>
              <a:buChar char="●"/>
              <a:defRPr sz="14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895350" indent="-1778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Verdana" panose="020B0604030504040204" pitchFamily="34" charset="0"/>
              <a:buChar char="●"/>
              <a:defRPr sz="14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257300" indent="-1778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Verdana" panose="020B0604030504040204" pitchFamily="34" charset="0"/>
              <a:buChar char="●"/>
              <a:defRPr sz="14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612900" indent="-1778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Verdana" panose="020B0604030504040204" pitchFamily="34" charset="0"/>
              <a:buChar char="●"/>
              <a:defRPr sz="1400" b="1" kern="1200" spc="-4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2400" b="0" dirty="0">
                <a:solidFill>
                  <a:srgbClr val="111111"/>
                </a:solidFill>
                <a:latin typeface="Open Sans Condensed"/>
              </a:rPr>
              <a:t>Opiskelijalta opiskelijalle -digitukea tarjolla </a:t>
            </a:r>
            <a:r>
              <a:rPr lang="fi-FI" altLang="fi-FI" sz="2400" b="0" dirty="0" err="1">
                <a:solidFill>
                  <a:srgbClr val="111111"/>
                </a:solidFill>
                <a:latin typeface="Open Sans Condensed"/>
              </a:rPr>
              <a:t>Gradian</a:t>
            </a:r>
            <a:r>
              <a:rPr lang="fi-FI" altLang="fi-FI" sz="2400" b="0" dirty="0">
                <a:solidFill>
                  <a:srgbClr val="111111"/>
                </a:solidFill>
                <a:latin typeface="Open Sans Condensed"/>
              </a:rPr>
              <a:t> opiskelijoille!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824468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a_2019">
  <a:themeElements>
    <a:clrScheme name="Gradia2017">
      <a:dk1>
        <a:sysClr val="windowText" lastClr="000000"/>
      </a:dk1>
      <a:lt1>
        <a:sysClr val="window" lastClr="FFFFFF"/>
      </a:lt1>
      <a:dk2>
        <a:srgbClr val="FF0056"/>
      </a:dk2>
      <a:lt2>
        <a:srgbClr val="A7A8A9"/>
      </a:lt2>
      <a:accent1>
        <a:srgbClr val="CDD8E3"/>
      </a:accent1>
      <a:accent2>
        <a:srgbClr val="FABDB0"/>
      </a:accent2>
      <a:accent3>
        <a:srgbClr val="E0C7A3"/>
      </a:accent3>
      <a:accent4>
        <a:srgbClr val="3FCCB0"/>
      </a:accent4>
      <a:accent5>
        <a:srgbClr val="FF9EC0"/>
      </a:accent5>
      <a:accent6>
        <a:srgbClr val="F3E03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radia_diapohja_master_2020 (002).pptx  -  Read-Only" id="{68DC0F61-4063-4D6A-ACB9-8287DE8D4F80}" vid="{7A5146A9-1BFC-4CCD-8BF0-C8F7330F20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Gradia Diapohja</Template>
  <TotalTime>2</TotalTime>
  <Words>53</Words>
  <Application>Microsoft Office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 Condensed</vt:lpstr>
      <vt:lpstr>Verdana</vt:lpstr>
      <vt:lpstr>Gradia_2019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Virtanen Jaana</dc:creator>
  <cp:lastModifiedBy>Virtanen Jaana</cp:lastModifiedBy>
  <cp:revision>1</cp:revision>
  <dcterms:created xsi:type="dcterms:W3CDTF">2020-04-27T14:02:36Z</dcterms:created>
  <dcterms:modified xsi:type="dcterms:W3CDTF">2020-04-27T14:05:03Z</dcterms:modified>
</cp:coreProperties>
</file>