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9" r:id="rId5"/>
  </p:sldMasterIdLst>
  <p:notesMasterIdLst>
    <p:notesMasterId r:id="rId19"/>
  </p:notesMasterIdLst>
  <p:handoutMasterIdLst>
    <p:handoutMasterId r:id="rId20"/>
  </p:handoutMasterIdLst>
  <p:sldIdLst>
    <p:sldId id="336" r:id="rId6"/>
    <p:sldId id="348" r:id="rId7"/>
    <p:sldId id="345" r:id="rId8"/>
    <p:sldId id="338" r:id="rId9"/>
    <p:sldId id="334" r:id="rId10"/>
    <p:sldId id="349" r:id="rId11"/>
    <p:sldId id="344" r:id="rId12"/>
    <p:sldId id="350" r:id="rId13"/>
    <p:sldId id="342" r:id="rId14"/>
    <p:sldId id="351" r:id="rId15"/>
    <p:sldId id="352" r:id="rId16"/>
    <p:sldId id="346" r:id="rId17"/>
    <p:sldId id="347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0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ulinen Heidi" initials="HH" lastIdx="0" clrIdx="0">
    <p:extLst>
      <p:ext uri="{19B8F6BF-5375-455C-9EA6-DF929625EA0E}">
        <p15:presenceInfo xmlns:p15="http://schemas.microsoft.com/office/powerpoint/2012/main" userId="S::heidir@gradia.fi::8c633a62-85be-41dc-b80e-901a372117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0C3"/>
    <a:srgbClr val="E62C31"/>
    <a:srgbClr val="E0C7A3"/>
    <a:srgbClr val="8E9090"/>
    <a:srgbClr val="576946"/>
    <a:srgbClr val="0C36FF"/>
    <a:srgbClr val="F3E033"/>
    <a:srgbClr val="000000"/>
    <a:srgbClr val="CDD8E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26C058-7338-4FAC-A8D3-2878DE7A06C5}" v="477" dt="2021-04-14T08:23:10.554"/>
    <p1510:client id="{630A652B-963D-41C9-89EB-EF6F0FA9A510}" v="41" dt="2021-04-30T08:41:21.5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5673" autoAdjust="0"/>
  </p:normalViewPr>
  <p:slideViewPr>
    <p:cSldViewPr snapToGrid="0" showGuides="1">
      <p:cViewPr varScale="1">
        <p:scale>
          <a:sx n="72" d="100"/>
          <a:sy n="72" d="100"/>
        </p:scale>
        <p:origin x="924" y="66"/>
      </p:cViewPr>
      <p:guideLst>
        <p:guide orient="horz" pos="2160"/>
        <p:guide pos="20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kkanen Anne Maria" userId="S::tikkaann@gradia.fi::eafc5c41-d3ac-49e4-a17a-45ca75850dc4" providerId="AD" clId="Web-{7FAB94D4-D8D1-9581-22E0-FE58C2BB1936}"/>
    <pc:docChg chg="addSld delSld modSld sldOrd">
      <pc:chgData name="Tikkanen Anne Maria" userId="S::tikkaann@gradia.fi::eafc5c41-d3ac-49e4-a17a-45ca75850dc4" providerId="AD" clId="Web-{7FAB94D4-D8D1-9581-22E0-FE58C2BB1936}" dt="2021-03-01T13:23:25.596" v="1679" actId="20577"/>
      <pc:docMkLst>
        <pc:docMk/>
      </pc:docMkLst>
      <pc:sldChg chg="modSp ord">
        <pc:chgData name="Tikkanen Anne Maria" userId="S::tikkaann@gradia.fi::eafc5c41-d3ac-49e4-a17a-45ca75850dc4" providerId="AD" clId="Web-{7FAB94D4-D8D1-9581-22E0-FE58C2BB1936}" dt="2021-03-01T12:33:32.215" v="1646" actId="20577"/>
        <pc:sldMkLst>
          <pc:docMk/>
          <pc:sldMk cId="3580231115" sldId="334"/>
        </pc:sldMkLst>
        <pc:spChg chg="mod">
          <ac:chgData name="Tikkanen Anne Maria" userId="S::tikkaann@gradia.fi::eafc5c41-d3ac-49e4-a17a-45ca75850dc4" providerId="AD" clId="Web-{7FAB94D4-D8D1-9581-22E0-FE58C2BB1936}" dt="2021-03-01T12:33:32.215" v="1646" actId="20577"/>
          <ac:spMkLst>
            <pc:docMk/>
            <pc:sldMk cId="3580231115" sldId="334"/>
            <ac:spMk id="2" creationId="{A804BCD8-321B-42E9-973B-E7B074FB98C9}"/>
          </ac:spMkLst>
        </pc:spChg>
        <pc:spChg chg="mod">
          <ac:chgData name="Tikkanen Anne Maria" userId="S::tikkaann@gradia.fi::eafc5c41-d3ac-49e4-a17a-45ca75850dc4" providerId="AD" clId="Web-{7FAB94D4-D8D1-9581-22E0-FE58C2BB1936}" dt="2021-03-01T12:10:30.123" v="1370" actId="20577"/>
          <ac:spMkLst>
            <pc:docMk/>
            <pc:sldMk cId="3580231115" sldId="334"/>
            <ac:spMk id="3" creationId="{AE85C479-E457-4EE8-8AB4-14E982354DD7}"/>
          </ac:spMkLst>
        </pc:spChg>
      </pc:sldChg>
      <pc:sldChg chg="modSp del ord">
        <pc:chgData name="Tikkanen Anne Maria" userId="S::tikkaann@gradia.fi::eafc5c41-d3ac-49e4-a17a-45ca75850dc4" providerId="AD" clId="Web-{7FAB94D4-D8D1-9581-22E0-FE58C2BB1936}" dt="2021-03-01T12:43:15.946" v="1659"/>
        <pc:sldMkLst>
          <pc:docMk/>
          <pc:sldMk cId="2551613834" sldId="337"/>
        </pc:sldMkLst>
        <pc:spChg chg="mod">
          <ac:chgData name="Tikkanen Anne Maria" userId="S::tikkaann@gradia.fi::eafc5c41-d3ac-49e4-a17a-45ca75850dc4" providerId="AD" clId="Web-{7FAB94D4-D8D1-9581-22E0-FE58C2BB1936}" dt="2021-03-01T12:03:13.957" v="1106" actId="20577"/>
          <ac:spMkLst>
            <pc:docMk/>
            <pc:sldMk cId="2551613834" sldId="337"/>
            <ac:spMk id="2" creationId="{118A7D65-82F9-4025-A226-0F2530BBB7F3}"/>
          </ac:spMkLst>
        </pc:spChg>
        <pc:spChg chg="mod">
          <ac:chgData name="Tikkanen Anne Maria" userId="S::tikkaann@gradia.fi::eafc5c41-d3ac-49e4-a17a-45ca75850dc4" providerId="AD" clId="Web-{7FAB94D4-D8D1-9581-22E0-FE58C2BB1936}" dt="2021-03-01T12:43:05.227" v="1654" actId="20577"/>
          <ac:spMkLst>
            <pc:docMk/>
            <pc:sldMk cId="2551613834" sldId="337"/>
            <ac:spMk id="3" creationId="{77C44EDE-63AC-4CE5-99FC-B588FBE2F1B6}"/>
          </ac:spMkLst>
        </pc:spChg>
      </pc:sldChg>
      <pc:sldChg chg="modSp ord">
        <pc:chgData name="Tikkanen Anne Maria" userId="S::tikkaann@gradia.fi::eafc5c41-d3ac-49e4-a17a-45ca75850dc4" providerId="AD" clId="Web-{7FAB94D4-D8D1-9581-22E0-FE58C2BB1936}" dt="2021-03-01T12:33:08.715" v="1645" actId="20577"/>
        <pc:sldMkLst>
          <pc:docMk/>
          <pc:sldMk cId="3354350801" sldId="338"/>
        </pc:sldMkLst>
        <pc:spChg chg="mod">
          <ac:chgData name="Tikkanen Anne Maria" userId="S::tikkaann@gradia.fi::eafc5c41-d3ac-49e4-a17a-45ca75850dc4" providerId="AD" clId="Web-{7FAB94D4-D8D1-9581-22E0-FE58C2BB1936}" dt="2021-03-01T12:33:08.715" v="1645" actId="20577"/>
          <ac:spMkLst>
            <pc:docMk/>
            <pc:sldMk cId="3354350801" sldId="338"/>
            <ac:spMk id="2" creationId="{56C0FCBD-7DAD-40BD-B11B-A3186657FC54}"/>
          </ac:spMkLst>
        </pc:spChg>
        <pc:spChg chg="mod">
          <ac:chgData name="Tikkanen Anne Maria" userId="S::tikkaann@gradia.fi::eafc5c41-d3ac-49e4-a17a-45ca75850dc4" providerId="AD" clId="Web-{7FAB94D4-D8D1-9581-22E0-FE58C2BB1936}" dt="2021-03-01T12:04:17.224" v="1132" actId="20577"/>
          <ac:spMkLst>
            <pc:docMk/>
            <pc:sldMk cId="3354350801" sldId="338"/>
            <ac:spMk id="3" creationId="{FDB8388D-CA1A-4301-A87C-6C8F988AA713}"/>
          </ac:spMkLst>
        </pc:spChg>
      </pc:sldChg>
      <pc:sldChg chg="modSp del">
        <pc:chgData name="Tikkanen Anne Maria" userId="S::tikkaann@gradia.fi::eafc5c41-d3ac-49e4-a17a-45ca75850dc4" providerId="AD" clId="Web-{7FAB94D4-D8D1-9581-22E0-FE58C2BB1936}" dt="2021-03-01T12:12:57.720" v="1467"/>
        <pc:sldMkLst>
          <pc:docMk/>
          <pc:sldMk cId="1383511328" sldId="339"/>
        </pc:sldMkLst>
        <pc:spChg chg="mod">
          <ac:chgData name="Tikkanen Anne Maria" userId="S::tikkaann@gradia.fi::eafc5c41-d3ac-49e4-a17a-45ca75850dc4" providerId="AD" clId="Web-{7FAB94D4-D8D1-9581-22E0-FE58C2BB1936}" dt="2021-03-01T12:10:47.045" v="1373" actId="20577"/>
          <ac:spMkLst>
            <pc:docMk/>
            <pc:sldMk cId="1383511328" sldId="339"/>
            <ac:spMk id="3" creationId="{58D31AF6-3726-4CE4-B302-099AC8879520}"/>
          </ac:spMkLst>
        </pc:spChg>
      </pc:sldChg>
      <pc:sldChg chg="addSp delSp modSp del">
        <pc:chgData name="Tikkanen Anne Maria" userId="S::tikkaann@gradia.fi::eafc5c41-d3ac-49e4-a17a-45ca75850dc4" providerId="AD" clId="Web-{7FAB94D4-D8D1-9581-22E0-FE58C2BB1936}" dt="2021-03-01T12:31:26.634" v="1633"/>
        <pc:sldMkLst>
          <pc:docMk/>
          <pc:sldMk cId="947347080" sldId="340"/>
        </pc:sldMkLst>
        <pc:spChg chg="add mod">
          <ac:chgData name="Tikkanen Anne Maria" userId="S::tikkaann@gradia.fi::eafc5c41-d3ac-49e4-a17a-45ca75850dc4" providerId="AD" clId="Web-{7FAB94D4-D8D1-9581-22E0-FE58C2BB1936}" dt="2021-03-01T12:31:24.994" v="1632"/>
          <ac:spMkLst>
            <pc:docMk/>
            <pc:sldMk cId="947347080" sldId="340"/>
            <ac:spMk id="5" creationId="{F2974721-A1F4-48D9-B71B-55D48EDFA0E5}"/>
          </ac:spMkLst>
        </pc:spChg>
        <pc:picChg chg="del mod">
          <ac:chgData name="Tikkanen Anne Maria" userId="S::tikkaann@gradia.fi::eafc5c41-d3ac-49e4-a17a-45ca75850dc4" providerId="AD" clId="Web-{7FAB94D4-D8D1-9581-22E0-FE58C2BB1936}" dt="2021-03-01T12:31:24.994" v="1632"/>
          <ac:picMkLst>
            <pc:docMk/>
            <pc:sldMk cId="947347080" sldId="340"/>
            <ac:picMk id="4" creationId="{E94657BE-FD98-495D-B659-6A0A90C5548D}"/>
          </ac:picMkLst>
        </pc:picChg>
      </pc:sldChg>
      <pc:sldChg chg="modSp del">
        <pc:chgData name="Tikkanen Anne Maria" userId="S::tikkaann@gradia.fi::eafc5c41-d3ac-49e4-a17a-45ca75850dc4" providerId="AD" clId="Web-{7FAB94D4-D8D1-9581-22E0-FE58C2BB1936}" dt="2021-03-01T12:17:02.663" v="1482"/>
        <pc:sldMkLst>
          <pc:docMk/>
          <pc:sldMk cId="3958200829" sldId="341"/>
        </pc:sldMkLst>
        <pc:spChg chg="mod">
          <ac:chgData name="Tikkanen Anne Maria" userId="S::tikkaann@gradia.fi::eafc5c41-d3ac-49e4-a17a-45ca75850dc4" providerId="AD" clId="Web-{7FAB94D4-D8D1-9581-22E0-FE58C2BB1936}" dt="2021-03-01T12:15:23.317" v="1481" actId="20577"/>
          <ac:spMkLst>
            <pc:docMk/>
            <pc:sldMk cId="3958200829" sldId="341"/>
            <ac:spMk id="3" creationId="{BF1C163A-44BC-402E-9E40-05827FE7D42C}"/>
          </ac:spMkLst>
        </pc:spChg>
      </pc:sldChg>
      <pc:sldChg chg="modSp">
        <pc:chgData name="Tikkanen Anne Maria" userId="S::tikkaann@gradia.fi::eafc5c41-d3ac-49e4-a17a-45ca75850dc4" providerId="AD" clId="Web-{7FAB94D4-D8D1-9581-22E0-FE58C2BB1936}" dt="2021-03-01T12:12:57.673" v="1466" actId="20577"/>
        <pc:sldMkLst>
          <pc:docMk/>
          <pc:sldMk cId="753475711" sldId="342"/>
        </pc:sldMkLst>
        <pc:spChg chg="mod">
          <ac:chgData name="Tikkanen Anne Maria" userId="S::tikkaann@gradia.fi::eafc5c41-d3ac-49e4-a17a-45ca75850dc4" providerId="AD" clId="Web-{7FAB94D4-D8D1-9581-22E0-FE58C2BB1936}" dt="2021-03-01T12:12:57.673" v="1466" actId="20577"/>
          <ac:spMkLst>
            <pc:docMk/>
            <pc:sldMk cId="753475711" sldId="342"/>
            <ac:spMk id="3" creationId="{176731FE-8B36-488D-936A-6730949FADD7}"/>
          </ac:spMkLst>
        </pc:spChg>
      </pc:sldChg>
      <pc:sldChg chg="del">
        <pc:chgData name="Tikkanen Anne Maria" userId="S::tikkaann@gradia.fi::eafc5c41-d3ac-49e4-a17a-45ca75850dc4" providerId="AD" clId="Web-{7FAB94D4-D8D1-9581-22E0-FE58C2BB1936}" dt="2021-03-01T12:30:29.242" v="1631"/>
        <pc:sldMkLst>
          <pc:docMk/>
          <pc:sldMk cId="2073033184" sldId="343"/>
        </pc:sldMkLst>
      </pc:sldChg>
      <pc:sldChg chg="modSp ord">
        <pc:chgData name="Tikkanen Anne Maria" userId="S::tikkaann@gradia.fi::eafc5c41-d3ac-49e4-a17a-45ca75850dc4" providerId="AD" clId="Web-{7FAB94D4-D8D1-9581-22E0-FE58C2BB1936}" dt="2021-03-01T13:23:25.596" v="1679" actId="20577"/>
        <pc:sldMkLst>
          <pc:docMk/>
          <pc:sldMk cId="1587457894" sldId="344"/>
        </pc:sldMkLst>
        <pc:spChg chg="mod">
          <ac:chgData name="Tikkanen Anne Maria" userId="S::tikkaann@gradia.fi::eafc5c41-d3ac-49e4-a17a-45ca75850dc4" providerId="AD" clId="Web-{7FAB94D4-D8D1-9581-22E0-FE58C2BB1936}" dt="2021-03-01T13:23:25.596" v="1679" actId="20577"/>
          <ac:spMkLst>
            <pc:docMk/>
            <pc:sldMk cId="1587457894" sldId="344"/>
            <ac:spMk id="3" creationId="{BBE76F81-8051-41C4-B1BA-E47A0F3259F4}"/>
          </ac:spMkLst>
        </pc:spChg>
      </pc:sldChg>
      <pc:sldChg chg="modSp">
        <pc:chgData name="Tikkanen Anne Maria" userId="S::tikkaann@gradia.fi::eafc5c41-d3ac-49e4-a17a-45ca75850dc4" providerId="AD" clId="Web-{7FAB94D4-D8D1-9581-22E0-FE58C2BB1936}" dt="2021-03-01T11:42:39.743" v="0" actId="20577"/>
        <pc:sldMkLst>
          <pc:docMk/>
          <pc:sldMk cId="3679763838" sldId="345"/>
        </pc:sldMkLst>
        <pc:spChg chg="mod">
          <ac:chgData name="Tikkanen Anne Maria" userId="S::tikkaann@gradia.fi::eafc5c41-d3ac-49e4-a17a-45ca75850dc4" providerId="AD" clId="Web-{7FAB94D4-D8D1-9581-22E0-FE58C2BB1936}" dt="2021-03-01T11:42:39.743" v="0" actId="20577"/>
          <ac:spMkLst>
            <pc:docMk/>
            <pc:sldMk cId="3679763838" sldId="345"/>
            <ac:spMk id="2053" creationId="{3979481D-6FFD-4885-8023-8558B52D9E15}"/>
          </ac:spMkLst>
        </pc:spChg>
      </pc:sldChg>
      <pc:sldChg chg="addSp delSp modSp new del">
        <pc:chgData name="Tikkanen Anne Maria" userId="S::tikkaann@gradia.fi::eafc5c41-d3ac-49e4-a17a-45ca75850dc4" providerId="AD" clId="Web-{7FAB94D4-D8D1-9581-22E0-FE58C2BB1936}" dt="2021-03-01T11:46:36.123" v="197"/>
        <pc:sldMkLst>
          <pc:docMk/>
          <pc:sldMk cId="781043922" sldId="346"/>
        </pc:sldMkLst>
        <pc:spChg chg="mod">
          <ac:chgData name="Tikkanen Anne Maria" userId="S::tikkaann@gradia.fi::eafc5c41-d3ac-49e4-a17a-45ca75850dc4" providerId="AD" clId="Web-{7FAB94D4-D8D1-9581-22E0-FE58C2BB1936}" dt="2021-03-01T11:46:12.748" v="189" actId="20577"/>
          <ac:spMkLst>
            <pc:docMk/>
            <pc:sldMk cId="781043922" sldId="346"/>
            <ac:spMk id="2" creationId="{FC6B933A-B506-4331-AA3F-8608E72925BC}"/>
          </ac:spMkLst>
        </pc:spChg>
        <pc:spChg chg="del">
          <ac:chgData name="Tikkanen Anne Maria" userId="S::tikkaann@gradia.fi::eafc5c41-d3ac-49e4-a17a-45ca75850dc4" providerId="AD" clId="Web-{7FAB94D4-D8D1-9581-22E0-FE58C2BB1936}" dt="2021-03-01T11:44:07.604" v="15"/>
          <ac:spMkLst>
            <pc:docMk/>
            <pc:sldMk cId="781043922" sldId="346"/>
            <ac:spMk id="3" creationId="{4A01C59C-D159-45AA-A1EF-5673E65A2C75}"/>
          </ac:spMkLst>
        </pc:spChg>
        <pc:spChg chg="add mod">
          <ac:chgData name="Tikkanen Anne Maria" userId="S::tikkaann@gradia.fi::eafc5c41-d3ac-49e4-a17a-45ca75850dc4" providerId="AD" clId="Web-{7FAB94D4-D8D1-9581-22E0-FE58C2BB1936}" dt="2021-03-01T11:46:33.358" v="196" actId="20577"/>
          <ac:spMkLst>
            <pc:docMk/>
            <pc:sldMk cId="781043922" sldId="346"/>
            <ac:spMk id="1259" creationId="{F5053191-52CA-4DB7-A1BA-40F62A95D499}"/>
          </ac:spMkLst>
        </pc:spChg>
        <pc:graphicFrameChg chg="add del mod ord modGraphic">
          <ac:chgData name="Tikkanen Anne Maria" userId="S::tikkaann@gradia.fi::eafc5c41-d3ac-49e4-a17a-45ca75850dc4" providerId="AD" clId="Web-{7FAB94D4-D8D1-9581-22E0-FE58C2BB1936}" dt="2021-03-01T11:46:25.201" v="191"/>
          <ac:graphicFrameMkLst>
            <pc:docMk/>
            <pc:sldMk cId="781043922" sldId="346"/>
            <ac:graphicFrameMk id="4" creationId="{EC203A67-2AE3-4582-9CEC-F9EAB64417C2}"/>
          </ac:graphicFrameMkLst>
        </pc:graphicFrameChg>
      </pc:sldChg>
      <pc:sldChg chg="modSp new">
        <pc:chgData name="Tikkanen Anne Maria" userId="S::tikkaann@gradia.fi::eafc5c41-d3ac-49e4-a17a-45ca75850dc4" providerId="AD" clId="Web-{7FAB94D4-D8D1-9581-22E0-FE58C2BB1936}" dt="2021-03-01T12:31:41.400" v="1639" actId="20577"/>
        <pc:sldMkLst>
          <pc:docMk/>
          <pc:sldMk cId="3224367569" sldId="346"/>
        </pc:sldMkLst>
        <pc:spChg chg="mod">
          <ac:chgData name="Tikkanen Anne Maria" userId="S::tikkaann@gradia.fi::eafc5c41-d3ac-49e4-a17a-45ca75850dc4" providerId="AD" clId="Web-{7FAB94D4-D8D1-9581-22E0-FE58C2BB1936}" dt="2021-03-01T12:06:10.398" v="1172" actId="20577"/>
          <ac:spMkLst>
            <pc:docMk/>
            <pc:sldMk cId="3224367569" sldId="346"/>
            <ac:spMk id="2" creationId="{1EFC755A-4AF9-4539-AB21-CA0E62AC05ED}"/>
          </ac:spMkLst>
        </pc:spChg>
        <pc:spChg chg="mod">
          <ac:chgData name="Tikkanen Anne Maria" userId="S::tikkaann@gradia.fi::eafc5c41-d3ac-49e4-a17a-45ca75850dc4" providerId="AD" clId="Web-{7FAB94D4-D8D1-9581-22E0-FE58C2BB1936}" dt="2021-03-01T12:31:41.400" v="1639" actId="20577"/>
          <ac:spMkLst>
            <pc:docMk/>
            <pc:sldMk cId="3224367569" sldId="346"/>
            <ac:spMk id="3" creationId="{3C7F5E1A-F3BB-4AF6-94F9-986C6B93CEA4}"/>
          </ac:spMkLst>
        </pc:spChg>
      </pc:sldChg>
    </pc:docChg>
  </pc:docChgLst>
  <pc:docChgLst>
    <pc:chgData name="Tikkanen Anne Maria" userId="S::tikkaann@gradia.fi::eafc5c41-d3ac-49e4-a17a-45ca75850dc4" providerId="AD" clId="Web-{E8A6FEA8-D5BB-2AD5-BE33-DA3B1F201578}"/>
    <pc:docChg chg="addSld delSld modSld sldOrd addMainMaster">
      <pc:chgData name="Tikkanen Anne Maria" userId="S::tikkaann@gradia.fi::eafc5c41-d3ac-49e4-a17a-45ca75850dc4" providerId="AD" clId="Web-{E8A6FEA8-D5BB-2AD5-BE33-DA3B1F201578}" dt="2021-02-25T13:17:25.702" v="52" actId="1076"/>
      <pc:docMkLst>
        <pc:docMk/>
      </pc:docMkLst>
      <pc:sldChg chg="modSp del">
        <pc:chgData name="Tikkanen Anne Maria" userId="S::tikkaann@gradia.fi::eafc5c41-d3ac-49e4-a17a-45ca75850dc4" providerId="AD" clId="Web-{E8A6FEA8-D5BB-2AD5-BE33-DA3B1F201578}" dt="2021-02-25T13:16:00.295" v="19"/>
        <pc:sldMkLst>
          <pc:docMk/>
          <pc:sldMk cId="361077878" sldId="316"/>
        </pc:sldMkLst>
        <pc:spChg chg="mod">
          <ac:chgData name="Tikkanen Anne Maria" userId="S::tikkaann@gradia.fi::eafc5c41-d3ac-49e4-a17a-45ca75850dc4" providerId="AD" clId="Web-{E8A6FEA8-D5BB-2AD5-BE33-DA3B1F201578}" dt="2021-02-25T13:15:16.670" v="0" actId="20577"/>
          <ac:spMkLst>
            <pc:docMk/>
            <pc:sldMk cId="361077878" sldId="316"/>
            <ac:spMk id="4" creationId="{6CBFB48B-7898-49EB-BAF8-65AE0C32F3B4}"/>
          </ac:spMkLst>
        </pc:spChg>
      </pc:sldChg>
      <pc:sldChg chg="modSp new ord">
        <pc:chgData name="Tikkanen Anne Maria" userId="S::tikkaann@gradia.fi::eafc5c41-d3ac-49e4-a17a-45ca75850dc4" providerId="AD" clId="Web-{E8A6FEA8-D5BB-2AD5-BE33-DA3B1F201578}" dt="2021-02-25T13:15:58.905" v="18" actId="20577"/>
        <pc:sldMkLst>
          <pc:docMk/>
          <pc:sldMk cId="3580231115" sldId="334"/>
        </pc:sldMkLst>
        <pc:spChg chg="mod">
          <ac:chgData name="Tikkanen Anne Maria" userId="S::tikkaann@gradia.fi::eafc5c41-d3ac-49e4-a17a-45ca75850dc4" providerId="AD" clId="Web-{E8A6FEA8-D5BB-2AD5-BE33-DA3B1F201578}" dt="2021-02-25T13:15:34.561" v="11" actId="20577"/>
          <ac:spMkLst>
            <pc:docMk/>
            <pc:sldMk cId="3580231115" sldId="334"/>
            <ac:spMk id="2" creationId="{A804BCD8-321B-42E9-973B-E7B074FB98C9}"/>
          </ac:spMkLst>
        </pc:spChg>
        <pc:spChg chg="mod">
          <ac:chgData name="Tikkanen Anne Maria" userId="S::tikkaann@gradia.fi::eafc5c41-d3ac-49e4-a17a-45ca75850dc4" providerId="AD" clId="Web-{E8A6FEA8-D5BB-2AD5-BE33-DA3B1F201578}" dt="2021-02-25T13:15:58.905" v="18" actId="20577"/>
          <ac:spMkLst>
            <pc:docMk/>
            <pc:sldMk cId="3580231115" sldId="334"/>
            <ac:spMk id="3" creationId="{AE85C479-E457-4EE8-8AB4-14E982354DD7}"/>
          </ac:spMkLst>
        </pc:spChg>
      </pc:sldChg>
      <pc:sldChg chg="new del ord">
        <pc:chgData name="Tikkanen Anne Maria" userId="S::tikkaann@gradia.fi::eafc5c41-d3ac-49e4-a17a-45ca75850dc4" providerId="AD" clId="Web-{E8A6FEA8-D5BB-2AD5-BE33-DA3B1F201578}" dt="2021-02-25T13:16:58.171" v="23"/>
        <pc:sldMkLst>
          <pc:docMk/>
          <pc:sldMk cId="707346907" sldId="335"/>
        </pc:sldMkLst>
      </pc:sldChg>
      <pc:sldChg chg="modSp add">
        <pc:chgData name="Tikkanen Anne Maria" userId="S::tikkaann@gradia.fi::eafc5c41-d3ac-49e4-a17a-45ca75850dc4" providerId="AD" clId="Web-{E8A6FEA8-D5BB-2AD5-BE33-DA3B1F201578}" dt="2021-02-25T13:17:25.702" v="52" actId="1076"/>
        <pc:sldMkLst>
          <pc:docMk/>
          <pc:sldMk cId="601209628" sldId="336"/>
        </pc:sldMkLst>
        <pc:spChg chg="mod">
          <ac:chgData name="Tikkanen Anne Maria" userId="S::tikkaann@gradia.fi::eafc5c41-d3ac-49e4-a17a-45ca75850dc4" providerId="AD" clId="Web-{E8A6FEA8-D5BB-2AD5-BE33-DA3B1F201578}" dt="2021-02-25T13:17:25.702" v="52" actId="1076"/>
          <ac:spMkLst>
            <pc:docMk/>
            <pc:sldMk cId="601209628" sldId="336"/>
            <ac:spMk id="2" creationId="{2977AD51-09E8-4259-BBC8-9C9B13C661B5}"/>
          </ac:spMkLst>
        </pc:spChg>
        <pc:spChg chg="mod">
          <ac:chgData name="Tikkanen Anne Maria" userId="S::tikkaann@gradia.fi::eafc5c41-d3ac-49e4-a17a-45ca75850dc4" providerId="AD" clId="Web-{E8A6FEA8-D5BB-2AD5-BE33-DA3B1F201578}" dt="2021-02-25T13:17:19.655" v="51" actId="20577"/>
          <ac:spMkLst>
            <pc:docMk/>
            <pc:sldMk cId="601209628" sldId="336"/>
            <ac:spMk id="3" creationId="{2408DC8A-D8C0-4671-B758-B95659FC819D}"/>
          </ac:spMkLst>
        </pc:spChg>
      </pc:sldChg>
      <pc:sldMasterChg chg="add addSldLayout">
        <pc:chgData name="Tikkanen Anne Maria" userId="S::tikkaann@gradia.fi::eafc5c41-d3ac-49e4-a17a-45ca75850dc4" providerId="AD" clId="Web-{E8A6FEA8-D5BB-2AD5-BE33-DA3B1F201578}" dt="2021-02-25T13:16:55.593" v="22"/>
        <pc:sldMasterMkLst>
          <pc:docMk/>
          <pc:sldMasterMk cId="486140322" sldId="2147483729"/>
        </pc:sldMasterMkLst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985816062" sldId="2147483730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89017516" sldId="2147483731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663123824" sldId="2147483732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721231345" sldId="2147483733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912821561" sldId="2147483734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860949535" sldId="2147483735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494776611" sldId="2147483736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989483984" sldId="2147483737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369701795" sldId="2147483738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167208289" sldId="2147483739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874690978" sldId="2147483740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4078568410" sldId="2147483741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1488500512" sldId="2147483742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682239171" sldId="2147483743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859851962" sldId="2147483744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554148423" sldId="2147483745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139566117" sldId="2147483746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69163603" sldId="2147483747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173566432" sldId="2147483748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088252469" sldId="2147483749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915481923" sldId="2147483750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181403306" sldId="2147483751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094363521" sldId="2147483752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521562098" sldId="2147483753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1170143019" sldId="2147483754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025581170" sldId="2147483755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883529390" sldId="2147483756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807310991" sldId="2147483757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706553831" sldId="2147483758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2604191384" sldId="2147483759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78011447" sldId="2147483760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4173824145" sldId="2147483761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0" sldId="2147483762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720255602" sldId="2147483763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0" sldId="2147483764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3343383815" sldId="2147483765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0" sldId="2147483766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1637493681" sldId="2147483767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1548339594" sldId="2147483768"/>
          </pc:sldLayoutMkLst>
        </pc:sldLayoutChg>
        <pc:sldLayoutChg chg="add">
          <pc:chgData name="Tikkanen Anne Maria" userId="S::tikkaann@gradia.fi::eafc5c41-d3ac-49e4-a17a-45ca75850dc4" providerId="AD" clId="Web-{E8A6FEA8-D5BB-2AD5-BE33-DA3B1F201578}" dt="2021-02-25T13:16:55.593" v="22"/>
          <pc:sldLayoutMkLst>
            <pc:docMk/>
            <pc:sldMasterMk cId="486140322" sldId="2147483729"/>
            <pc:sldLayoutMk cId="0" sldId="2147483769"/>
          </pc:sldLayoutMkLst>
        </pc:sldLayoutChg>
      </pc:sldMasterChg>
    </pc:docChg>
  </pc:docChgLst>
  <pc:docChgLst>
    <pc:chgData name="Tikkanen Anne Maria" userId="S::tikkaann@gradia.fi::eafc5c41-d3ac-49e4-a17a-45ca75850dc4" providerId="AD" clId="Web-{630A652B-963D-41C9-89EB-EF6F0FA9A510}"/>
    <pc:docChg chg="modSld">
      <pc:chgData name="Tikkanen Anne Maria" userId="S::tikkaann@gradia.fi::eafc5c41-d3ac-49e4-a17a-45ca75850dc4" providerId="AD" clId="Web-{630A652B-963D-41C9-89EB-EF6F0FA9A510}" dt="2021-04-30T08:41:21.520" v="37" actId="20577"/>
      <pc:docMkLst>
        <pc:docMk/>
      </pc:docMkLst>
      <pc:sldChg chg="modSp">
        <pc:chgData name="Tikkanen Anne Maria" userId="S::tikkaann@gradia.fi::eafc5c41-d3ac-49e4-a17a-45ca75850dc4" providerId="AD" clId="Web-{630A652B-963D-41C9-89EB-EF6F0FA9A510}" dt="2021-04-30T08:40:36.283" v="11" actId="20577"/>
        <pc:sldMkLst>
          <pc:docMk/>
          <pc:sldMk cId="601209628" sldId="336"/>
        </pc:sldMkLst>
        <pc:spChg chg="mod">
          <ac:chgData name="Tikkanen Anne Maria" userId="S::tikkaann@gradia.fi::eafc5c41-d3ac-49e4-a17a-45ca75850dc4" providerId="AD" clId="Web-{630A652B-963D-41C9-89EB-EF6F0FA9A510}" dt="2021-04-30T08:40:36.283" v="11" actId="20577"/>
          <ac:spMkLst>
            <pc:docMk/>
            <pc:sldMk cId="601209628" sldId="336"/>
            <ac:spMk id="3" creationId="{2408DC8A-D8C0-4671-B758-B95659FC819D}"/>
          </ac:spMkLst>
        </pc:spChg>
      </pc:sldChg>
      <pc:sldChg chg="modSp">
        <pc:chgData name="Tikkanen Anne Maria" userId="S::tikkaann@gradia.fi::eafc5c41-d3ac-49e4-a17a-45ca75850dc4" providerId="AD" clId="Web-{630A652B-963D-41C9-89EB-EF6F0FA9A510}" dt="2021-04-30T08:41:21.520" v="37" actId="20577"/>
        <pc:sldMkLst>
          <pc:docMk/>
          <pc:sldMk cId="3224367569" sldId="346"/>
        </pc:sldMkLst>
        <pc:spChg chg="mod">
          <ac:chgData name="Tikkanen Anne Maria" userId="S::tikkaann@gradia.fi::eafc5c41-d3ac-49e4-a17a-45ca75850dc4" providerId="AD" clId="Web-{630A652B-963D-41C9-89EB-EF6F0FA9A510}" dt="2021-04-30T08:41:21.520" v="37" actId="20577"/>
          <ac:spMkLst>
            <pc:docMk/>
            <pc:sldMk cId="3224367569" sldId="346"/>
            <ac:spMk id="3" creationId="{3C7F5E1A-F3BB-4AF6-94F9-986C6B93CEA4}"/>
          </ac:spMkLst>
        </pc:spChg>
      </pc:sldChg>
      <pc:sldChg chg="modSp">
        <pc:chgData name="Tikkanen Anne Maria" userId="S::tikkaann@gradia.fi::eafc5c41-d3ac-49e4-a17a-45ca75850dc4" providerId="AD" clId="Web-{630A652B-963D-41C9-89EB-EF6F0FA9A510}" dt="2021-04-30T08:40:51.549" v="22" actId="20577"/>
        <pc:sldMkLst>
          <pc:docMk/>
          <pc:sldMk cId="2898745973" sldId="349"/>
        </pc:sldMkLst>
        <pc:spChg chg="mod">
          <ac:chgData name="Tikkanen Anne Maria" userId="S::tikkaann@gradia.fi::eafc5c41-d3ac-49e4-a17a-45ca75850dc4" providerId="AD" clId="Web-{630A652B-963D-41C9-89EB-EF6F0FA9A510}" dt="2021-04-30T08:40:51.549" v="22" actId="20577"/>
          <ac:spMkLst>
            <pc:docMk/>
            <pc:sldMk cId="2898745973" sldId="349"/>
            <ac:spMk id="3" creationId="{DC64B172-583C-4EF6-A4F0-A7EE4F1D9D81}"/>
          </ac:spMkLst>
        </pc:spChg>
      </pc:sldChg>
      <pc:sldChg chg="modSp">
        <pc:chgData name="Tikkanen Anne Maria" userId="S::tikkaann@gradia.fi::eafc5c41-d3ac-49e4-a17a-45ca75850dc4" providerId="AD" clId="Web-{630A652B-963D-41C9-89EB-EF6F0FA9A510}" dt="2021-04-30T08:41:01.190" v="36" actId="20577"/>
        <pc:sldMkLst>
          <pc:docMk/>
          <pc:sldMk cId="3800400435" sldId="350"/>
        </pc:sldMkLst>
        <pc:spChg chg="mod">
          <ac:chgData name="Tikkanen Anne Maria" userId="S::tikkaann@gradia.fi::eafc5c41-d3ac-49e4-a17a-45ca75850dc4" providerId="AD" clId="Web-{630A652B-963D-41C9-89EB-EF6F0FA9A510}" dt="2021-04-30T08:41:01.190" v="36" actId="20577"/>
          <ac:spMkLst>
            <pc:docMk/>
            <pc:sldMk cId="3800400435" sldId="350"/>
            <ac:spMk id="3" creationId="{DC64B172-583C-4EF6-A4F0-A7EE4F1D9D81}"/>
          </ac:spMkLst>
        </pc:spChg>
      </pc:sldChg>
    </pc:docChg>
  </pc:docChgLst>
  <pc:docChgLst>
    <pc:chgData name="Tikkanen Anne Maria" userId="S::tikkaann@gradia.fi::eafc5c41-d3ac-49e4-a17a-45ca75850dc4" providerId="AD" clId="Web-{40ED5FE3-2DD8-A458-0B99-B9FD0E9CB566}"/>
    <pc:docChg chg="addSld modSld">
      <pc:chgData name="Tikkanen Anne Maria" userId="S::tikkaann@gradia.fi::eafc5c41-d3ac-49e4-a17a-45ca75850dc4" providerId="AD" clId="Web-{40ED5FE3-2DD8-A458-0B99-B9FD0E9CB566}" dt="2021-03-03T07:10:37.951" v="45" actId="20577"/>
      <pc:docMkLst>
        <pc:docMk/>
      </pc:docMkLst>
      <pc:sldChg chg="modSp">
        <pc:chgData name="Tikkanen Anne Maria" userId="S::tikkaann@gradia.fi::eafc5c41-d3ac-49e4-a17a-45ca75850dc4" providerId="AD" clId="Web-{40ED5FE3-2DD8-A458-0B99-B9FD0E9CB566}" dt="2021-03-03T07:08:46.949" v="36" actId="20577"/>
        <pc:sldMkLst>
          <pc:docMk/>
          <pc:sldMk cId="3580231115" sldId="334"/>
        </pc:sldMkLst>
        <pc:spChg chg="mod">
          <ac:chgData name="Tikkanen Anne Maria" userId="S::tikkaann@gradia.fi::eafc5c41-d3ac-49e4-a17a-45ca75850dc4" providerId="AD" clId="Web-{40ED5FE3-2DD8-A458-0B99-B9FD0E9CB566}" dt="2021-03-03T07:07:20.307" v="9" actId="20577"/>
          <ac:spMkLst>
            <pc:docMk/>
            <pc:sldMk cId="3580231115" sldId="334"/>
            <ac:spMk id="2" creationId="{A804BCD8-321B-42E9-973B-E7B074FB98C9}"/>
          </ac:spMkLst>
        </pc:spChg>
        <pc:spChg chg="mod">
          <ac:chgData name="Tikkanen Anne Maria" userId="S::tikkaann@gradia.fi::eafc5c41-d3ac-49e4-a17a-45ca75850dc4" providerId="AD" clId="Web-{40ED5FE3-2DD8-A458-0B99-B9FD0E9CB566}" dt="2021-03-03T07:08:46.949" v="36" actId="20577"/>
          <ac:spMkLst>
            <pc:docMk/>
            <pc:sldMk cId="3580231115" sldId="334"/>
            <ac:spMk id="3" creationId="{AE85C479-E457-4EE8-8AB4-14E982354DD7}"/>
          </ac:spMkLst>
        </pc:spChg>
      </pc:sldChg>
      <pc:sldChg chg="modSp">
        <pc:chgData name="Tikkanen Anne Maria" userId="S::tikkaann@gradia.fi::eafc5c41-d3ac-49e4-a17a-45ca75850dc4" providerId="AD" clId="Web-{40ED5FE3-2DD8-A458-0B99-B9FD0E9CB566}" dt="2021-03-03T07:10:37.951" v="45" actId="20577"/>
        <pc:sldMkLst>
          <pc:docMk/>
          <pc:sldMk cId="1587457894" sldId="344"/>
        </pc:sldMkLst>
        <pc:spChg chg="mod">
          <ac:chgData name="Tikkanen Anne Maria" userId="S::tikkaann@gradia.fi::eafc5c41-d3ac-49e4-a17a-45ca75850dc4" providerId="AD" clId="Web-{40ED5FE3-2DD8-A458-0B99-B9FD0E9CB566}" dt="2021-03-03T07:10:37.951" v="45" actId="20577"/>
          <ac:spMkLst>
            <pc:docMk/>
            <pc:sldMk cId="1587457894" sldId="344"/>
            <ac:spMk id="3" creationId="{BBE76F81-8051-41C4-B1BA-E47A0F3259F4}"/>
          </ac:spMkLst>
        </pc:spChg>
      </pc:sldChg>
      <pc:sldChg chg="delSp new mod modClrScheme chgLayout">
        <pc:chgData name="Tikkanen Anne Maria" userId="S::tikkaann@gradia.fi::eafc5c41-d3ac-49e4-a17a-45ca75850dc4" providerId="AD" clId="Web-{40ED5FE3-2DD8-A458-0B99-B9FD0E9CB566}" dt="2021-03-03T07:09:49.060" v="38"/>
        <pc:sldMkLst>
          <pc:docMk/>
          <pc:sldMk cId="4124774999" sldId="347"/>
        </pc:sldMkLst>
        <pc:spChg chg="del">
          <ac:chgData name="Tikkanen Anne Maria" userId="S::tikkaann@gradia.fi::eafc5c41-d3ac-49e4-a17a-45ca75850dc4" providerId="AD" clId="Web-{40ED5FE3-2DD8-A458-0B99-B9FD0E9CB566}" dt="2021-03-03T07:09:49.060" v="38"/>
          <ac:spMkLst>
            <pc:docMk/>
            <pc:sldMk cId="4124774999" sldId="347"/>
            <ac:spMk id="2" creationId="{E68A980C-33B5-45EB-998A-052D95C79534}"/>
          </ac:spMkLst>
        </pc:spChg>
        <pc:spChg chg="del">
          <ac:chgData name="Tikkanen Anne Maria" userId="S::tikkaann@gradia.fi::eafc5c41-d3ac-49e4-a17a-45ca75850dc4" providerId="AD" clId="Web-{40ED5FE3-2DD8-A458-0B99-B9FD0E9CB566}" dt="2021-03-03T07:09:49.060" v="38"/>
          <ac:spMkLst>
            <pc:docMk/>
            <pc:sldMk cId="4124774999" sldId="347"/>
            <ac:spMk id="3" creationId="{A7B8BC6D-2360-43D4-8F9D-6FC93A620BBD}"/>
          </ac:spMkLst>
        </pc:spChg>
      </pc:sldChg>
    </pc:docChg>
  </pc:docChgLst>
  <pc:docChgLst>
    <pc:chgData name="Tikkanen Anne Maria" userId="S::tikkaann@gradia.fi::eafc5c41-d3ac-49e4-a17a-45ca75850dc4" providerId="AD" clId="Web-{0EC45521-6FB7-247A-8715-0CAC7F53A351}"/>
    <pc:docChg chg="modSld">
      <pc:chgData name="Tikkanen Anne Maria" userId="S::tikkaann@gradia.fi::eafc5c41-d3ac-49e4-a17a-45ca75850dc4" providerId="AD" clId="Web-{0EC45521-6FB7-247A-8715-0CAC7F53A351}" dt="2021-03-11T13:05:28.883" v="82" actId="20577"/>
      <pc:docMkLst>
        <pc:docMk/>
      </pc:docMkLst>
      <pc:sldChg chg="modSp">
        <pc:chgData name="Tikkanen Anne Maria" userId="S::tikkaann@gradia.fi::eafc5c41-d3ac-49e4-a17a-45ca75850dc4" providerId="AD" clId="Web-{0EC45521-6FB7-247A-8715-0CAC7F53A351}" dt="2021-03-11T13:03:23.017" v="0" actId="20577"/>
        <pc:sldMkLst>
          <pc:docMk/>
          <pc:sldMk cId="3580231115" sldId="334"/>
        </pc:sldMkLst>
        <pc:spChg chg="mod">
          <ac:chgData name="Tikkanen Anne Maria" userId="S::tikkaann@gradia.fi::eafc5c41-d3ac-49e4-a17a-45ca75850dc4" providerId="AD" clId="Web-{0EC45521-6FB7-247A-8715-0CAC7F53A351}" dt="2021-03-11T13:03:23.017" v="0" actId="20577"/>
          <ac:spMkLst>
            <pc:docMk/>
            <pc:sldMk cId="3580231115" sldId="334"/>
            <ac:spMk id="2" creationId="{A804BCD8-321B-42E9-973B-E7B074FB98C9}"/>
          </ac:spMkLst>
        </pc:spChg>
      </pc:sldChg>
      <pc:sldChg chg="modSp">
        <pc:chgData name="Tikkanen Anne Maria" userId="S::tikkaann@gradia.fi::eafc5c41-d3ac-49e4-a17a-45ca75850dc4" providerId="AD" clId="Web-{0EC45521-6FB7-247A-8715-0CAC7F53A351}" dt="2021-03-11T13:05:28.883" v="82" actId="20577"/>
        <pc:sldMkLst>
          <pc:docMk/>
          <pc:sldMk cId="1587457894" sldId="344"/>
        </pc:sldMkLst>
        <pc:spChg chg="mod">
          <ac:chgData name="Tikkanen Anne Maria" userId="S::tikkaann@gradia.fi::eafc5c41-d3ac-49e4-a17a-45ca75850dc4" providerId="AD" clId="Web-{0EC45521-6FB7-247A-8715-0CAC7F53A351}" dt="2021-03-11T13:05:28.883" v="82" actId="20577"/>
          <ac:spMkLst>
            <pc:docMk/>
            <pc:sldMk cId="1587457894" sldId="344"/>
            <ac:spMk id="3" creationId="{BBE76F81-8051-41C4-B1BA-E47A0F3259F4}"/>
          </ac:spMkLst>
        </pc:spChg>
      </pc:sldChg>
    </pc:docChg>
  </pc:docChgLst>
  <pc:docChgLst>
    <pc:chgData name="Tikkanen Anne Maria" userId="S::tikkaann@gradia.fi::eafc5c41-d3ac-49e4-a17a-45ca75850dc4" providerId="AD" clId="Web-{DEECF2A7-0A82-F3C5-E58B-788781105364}"/>
    <pc:docChg chg="addSld modSld sldOrd">
      <pc:chgData name="Tikkanen Anne Maria" userId="S::tikkaann@gradia.fi::eafc5c41-d3ac-49e4-a17a-45ca75850dc4" providerId="AD" clId="Web-{DEECF2A7-0A82-F3C5-E58B-788781105364}" dt="2021-02-24T08:57:00.430" v="3470" actId="20577"/>
      <pc:docMkLst>
        <pc:docMk/>
      </pc:docMkLst>
      <pc:sldChg chg="modSp">
        <pc:chgData name="Tikkanen Anne Maria" userId="S::tikkaann@gradia.fi::eafc5c41-d3ac-49e4-a17a-45ca75850dc4" providerId="AD" clId="Web-{DEECF2A7-0A82-F3C5-E58B-788781105364}" dt="2021-02-24T08:31:21.819" v="2195" actId="20577"/>
        <pc:sldMkLst>
          <pc:docMk/>
          <pc:sldMk cId="361077878" sldId="316"/>
        </pc:sldMkLst>
        <pc:spChg chg="mod">
          <ac:chgData name="Tikkanen Anne Maria" userId="S::tikkaann@gradia.fi::eafc5c41-d3ac-49e4-a17a-45ca75850dc4" providerId="AD" clId="Web-{DEECF2A7-0A82-F3C5-E58B-788781105364}" dt="2021-02-24T08:31:21.819" v="2195" actId="20577"/>
          <ac:spMkLst>
            <pc:docMk/>
            <pc:sldMk cId="361077878" sldId="316"/>
            <ac:spMk id="4" creationId="{6CBFB48B-7898-49EB-BAF8-65AE0C32F3B4}"/>
          </ac:spMkLst>
        </pc:spChg>
      </pc:sldChg>
      <pc:sldChg chg="modSp">
        <pc:chgData name="Tikkanen Anne Maria" userId="S::tikkaann@gradia.fi::eafc5c41-d3ac-49e4-a17a-45ca75850dc4" providerId="AD" clId="Web-{DEECF2A7-0A82-F3C5-E58B-788781105364}" dt="2021-02-24T08:43:35.256" v="3423" actId="20577"/>
        <pc:sldMkLst>
          <pc:docMk/>
          <pc:sldMk cId="3786604417" sldId="323"/>
        </pc:sldMkLst>
        <pc:spChg chg="mod">
          <ac:chgData name="Tikkanen Anne Maria" userId="S::tikkaann@gradia.fi::eafc5c41-d3ac-49e4-a17a-45ca75850dc4" providerId="AD" clId="Web-{DEECF2A7-0A82-F3C5-E58B-788781105364}" dt="2021-02-24T08:43:35.256" v="3423" actId="20577"/>
          <ac:spMkLst>
            <pc:docMk/>
            <pc:sldMk cId="3786604417" sldId="323"/>
            <ac:spMk id="3" creationId="{17242DAA-A1A7-442A-8413-F21B6AA1DC6B}"/>
          </ac:spMkLst>
        </pc:spChg>
      </pc:sldChg>
      <pc:sldChg chg="modSp">
        <pc:chgData name="Tikkanen Anne Maria" userId="S::tikkaann@gradia.fi::eafc5c41-d3ac-49e4-a17a-45ca75850dc4" providerId="AD" clId="Web-{DEECF2A7-0A82-F3C5-E58B-788781105364}" dt="2021-02-24T08:57:00.430" v="3470" actId="20577"/>
        <pc:sldMkLst>
          <pc:docMk/>
          <pc:sldMk cId="2121427921" sldId="324"/>
        </pc:sldMkLst>
        <pc:spChg chg="mod">
          <ac:chgData name="Tikkanen Anne Maria" userId="S::tikkaann@gradia.fi::eafc5c41-d3ac-49e4-a17a-45ca75850dc4" providerId="AD" clId="Web-{DEECF2A7-0A82-F3C5-E58B-788781105364}" dt="2021-02-24T08:57:00.430" v="3470" actId="20577"/>
          <ac:spMkLst>
            <pc:docMk/>
            <pc:sldMk cId="2121427921" sldId="324"/>
            <ac:spMk id="3" creationId="{405F6690-67A7-4310-9E12-5461DE36EDC5}"/>
          </ac:spMkLst>
        </pc:spChg>
      </pc:sldChg>
      <pc:sldChg chg="addSp modSp new">
        <pc:chgData name="Tikkanen Anne Maria" userId="S::tikkaann@gradia.fi::eafc5c41-d3ac-49e4-a17a-45ca75850dc4" providerId="AD" clId="Web-{DEECF2A7-0A82-F3C5-E58B-788781105364}" dt="2021-02-24T07:32:01.146" v="176"/>
        <pc:sldMkLst>
          <pc:docMk/>
          <pc:sldMk cId="2168110561" sldId="326"/>
        </pc:sldMkLst>
        <pc:spChg chg="mod">
          <ac:chgData name="Tikkanen Anne Maria" userId="S::tikkaann@gradia.fi::eafc5c41-d3ac-49e4-a17a-45ca75850dc4" providerId="AD" clId="Web-{DEECF2A7-0A82-F3C5-E58B-788781105364}" dt="2021-02-24T07:18:54.958" v="21" actId="20577"/>
          <ac:spMkLst>
            <pc:docMk/>
            <pc:sldMk cId="2168110561" sldId="326"/>
            <ac:spMk id="2" creationId="{AE81F6F4-C664-43BA-8AF7-C3DE6188BE4C}"/>
          </ac:spMkLst>
        </pc:spChg>
        <pc:spChg chg="mod">
          <ac:chgData name="Tikkanen Anne Maria" userId="S::tikkaann@gradia.fi::eafc5c41-d3ac-49e4-a17a-45ca75850dc4" providerId="AD" clId="Web-{DEECF2A7-0A82-F3C5-E58B-788781105364}" dt="2021-02-24T07:31:41.255" v="173" actId="1076"/>
          <ac:spMkLst>
            <pc:docMk/>
            <pc:sldMk cId="2168110561" sldId="326"/>
            <ac:spMk id="3" creationId="{2F08FAD6-880F-45E7-BEBC-78C31E87C294}"/>
          </ac:spMkLst>
        </pc:spChg>
        <pc:picChg chg="add mod">
          <ac:chgData name="Tikkanen Anne Maria" userId="S::tikkaann@gradia.fi::eafc5c41-d3ac-49e4-a17a-45ca75850dc4" providerId="AD" clId="Web-{DEECF2A7-0A82-F3C5-E58B-788781105364}" dt="2021-02-24T07:32:01.146" v="176"/>
          <ac:picMkLst>
            <pc:docMk/>
            <pc:sldMk cId="2168110561" sldId="326"/>
            <ac:picMk id="4" creationId="{BC2810E0-7918-441A-8334-A7997D22BEDF}"/>
          </ac:picMkLst>
        </pc:picChg>
      </pc:sldChg>
      <pc:sldChg chg="modSp new">
        <pc:chgData name="Tikkanen Anne Maria" userId="S::tikkaann@gradia.fi::eafc5c41-d3ac-49e4-a17a-45ca75850dc4" providerId="AD" clId="Web-{DEECF2A7-0A82-F3C5-E58B-788781105364}" dt="2021-02-24T07:35:57.902" v="507" actId="20577"/>
        <pc:sldMkLst>
          <pc:docMk/>
          <pc:sldMk cId="695945267" sldId="327"/>
        </pc:sldMkLst>
        <pc:spChg chg="mod">
          <ac:chgData name="Tikkanen Anne Maria" userId="S::tikkaann@gradia.fi::eafc5c41-d3ac-49e4-a17a-45ca75850dc4" providerId="AD" clId="Web-{DEECF2A7-0A82-F3C5-E58B-788781105364}" dt="2021-02-24T07:32:42.882" v="210" actId="20577"/>
          <ac:spMkLst>
            <pc:docMk/>
            <pc:sldMk cId="695945267" sldId="327"/>
            <ac:spMk id="2" creationId="{E2ABEF75-0221-43F0-98E2-5185AC196881}"/>
          </ac:spMkLst>
        </pc:spChg>
        <pc:spChg chg="mod">
          <ac:chgData name="Tikkanen Anne Maria" userId="S::tikkaann@gradia.fi::eafc5c41-d3ac-49e4-a17a-45ca75850dc4" providerId="AD" clId="Web-{DEECF2A7-0A82-F3C5-E58B-788781105364}" dt="2021-02-24T07:35:57.902" v="507" actId="20577"/>
          <ac:spMkLst>
            <pc:docMk/>
            <pc:sldMk cId="695945267" sldId="327"/>
            <ac:spMk id="3" creationId="{A9FA303D-97F9-4996-8AED-80E741DDA68C}"/>
          </ac:spMkLst>
        </pc:spChg>
      </pc:sldChg>
      <pc:sldChg chg="addSp delSp modSp new">
        <pc:chgData name="Tikkanen Anne Maria" userId="S::tikkaann@gradia.fi::eafc5c41-d3ac-49e4-a17a-45ca75850dc4" providerId="AD" clId="Web-{DEECF2A7-0A82-F3C5-E58B-788781105364}" dt="2021-02-24T07:43:45.271" v="1358"/>
        <pc:sldMkLst>
          <pc:docMk/>
          <pc:sldMk cId="2083623666" sldId="328"/>
        </pc:sldMkLst>
        <pc:spChg chg="mod">
          <ac:chgData name="Tikkanen Anne Maria" userId="S::tikkaann@gradia.fi::eafc5c41-d3ac-49e4-a17a-45ca75850dc4" providerId="AD" clId="Web-{DEECF2A7-0A82-F3C5-E58B-788781105364}" dt="2021-02-24T07:36:12.199" v="519" actId="20577"/>
          <ac:spMkLst>
            <pc:docMk/>
            <pc:sldMk cId="2083623666" sldId="328"/>
            <ac:spMk id="2" creationId="{B44616EB-C52A-42F4-A0C9-54CF14859EB0}"/>
          </ac:spMkLst>
        </pc:spChg>
        <pc:spChg chg="del">
          <ac:chgData name="Tikkanen Anne Maria" userId="S::tikkaann@gradia.fi::eafc5c41-d3ac-49e4-a17a-45ca75850dc4" providerId="AD" clId="Web-{DEECF2A7-0A82-F3C5-E58B-788781105364}" dt="2021-02-24T07:36:48.528" v="520"/>
          <ac:spMkLst>
            <pc:docMk/>
            <pc:sldMk cId="2083623666" sldId="328"/>
            <ac:spMk id="3" creationId="{1667598C-8FB7-4B6D-9C68-6A676FCE2CE0}"/>
          </ac:spMkLst>
        </pc:spChg>
        <pc:graphicFrameChg chg="add mod ord modGraphic">
          <ac:chgData name="Tikkanen Anne Maria" userId="S::tikkaann@gradia.fi::eafc5c41-d3ac-49e4-a17a-45ca75850dc4" providerId="AD" clId="Web-{DEECF2A7-0A82-F3C5-E58B-788781105364}" dt="2021-02-24T07:43:45.271" v="1358"/>
          <ac:graphicFrameMkLst>
            <pc:docMk/>
            <pc:sldMk cId="2083623666" sldId="328"/>
            <ac:graphicFrameMk id="4" creationId="{46474744-B339-4F6F-9BC5-84EF3AFE88CF}"/>
          </ac:graphicFrameMkLst>
        </pc:graphicFrameChg>
      </pc:sldChg>
      <pc:sldChg chg="modSp new">
        <pc:chgData name="Tikkanen Anne Maria" userId="S::tikkaann@gradia.fi::eafc5c41-d3ac-49e4-a17a-45ca75850dc4" providerId="AD" clId="Web-{DEECF2A7-0A82-F3C5-E58B-788781105364}" dt="2021-02-24T07:46:13.946" v="1577" actId="20577"/>
        <pc:sldMkLst>
          <pc:docMk/>
          <pc:sldMk cId="3676606060" sldId="329"/>
        </pc:sldMkLst>
        <pc:spChg chg="mod">
          <ac:chgData name="Tikkanen Anne Maria" userId="S::tikkaann@gradia.fi::eafc5c41-d3ac-49e4-a17a-45ca75850dc4" providerId="AD" clId="Web-{DEECF2A7-0A82-F3C5-E58B-788781105364}" dt="2021-02-24T07:44:28.788" v="1389" actId="20577"/>
          <ac:spMkLst>
            <pc:docMk/>
            <pc:sldMk cId="3676606060" sldId="329"/>
            <ac:spMk id="2" creationId="{CF86C872-483F-4E4A-BA21-9E76C51B15A1}"/>
          </ac:spMkLst>
        </pc:spChg>
        <pc:spChg chg="mod">
          <ac:chgData name="Tikkanen Anne Maria" userId="S::tikkaann@gradia.fi::eafc5c41-d3ac-49e4-a17a-45ca75850dc4" providerId="AD" clId="Web-{DEECF2A7-0A82-F3C5-E58B-788781105364}" dt="2021-02-24T07:46:13.946" v="1577" actId="20577"/>
          <ac:spMkLst>
            <pc:docMk/>
            <pc:sldMk cId="3676606060" sldId="329"/>
            <ac:spMk id="3" creationId="{47B5030B-B8BD-4983-9657-C26837AFC37D}"/>
          </ac:spMkLst>
        </pc:spChg>
      </pc:sldChg>
      <pc:sldChg chg="modSp new">
        <pc:chgData name="Tikkanen Anne Maria" userId="S::tikkaann@gradia.fi::eafc5c41-d3ac-49e4-a17a-45ca75850dc4" providerId="AD" clId="Web-{DEECF2A7-0A82-F3C5-E58B-788781105364}" dt="2021-02-24T08:24:46.154" v="1839" actId="20577"/>
        <pc:sldMkLst>
          <pc:docMk/>
          <pc:sldMk cId="3644874709" sldId="330"/>
        </pc:sldMkLst>
        <pc:spChg chg="mod">
          <ac:chgData name="Tikkanen Anne Maria" userId="S::tikkaann@gradia.fi::eafc5c41-d3ac-49e4-a17a-45ca75850dc4" providerId="AD" clId="Web-{DEECF2A7-0A82-F3C5-E58B-788781105364}" dt="2021-02-24T07:46:35.822" v="1593" actId="20577"/>
          <ac:spMkLst>
            <pc:docMk/>
            <pc:sldMk cId="3644874709" sldId="330"/>
            <ac:spMk id="2" creationId="{BAFD1AC5-47D0-4D2A-9263-FCED1B377931}"/>
          </ac:spMkLst>
        </pc:spChg>
        <pc:spChg chg="mod">
          <ac:chgData name="Tikkanen Anne Maria" userId="S::tikkaann@gradia.fi::eafc5c41-d3ac-49e4-a17a-45ca75850dc4" providerId="AD" clId="Web-{DEECF2A7-0A82-F3C5-E58B-788781105364}" dt="2021-02-24T08:24:46.154" v="1839" actId="20577"/>
          <ac:spMkLst>
            <pc:docMk/>
            <pc:sldMk cId="3644874709" sldId="330"/>
            <ac:spMk id="3" creationId="{98E7B602-E0F9-4FA0-A445-E3DDF69542F4}"/>
          </ac:spMkLst>
        </pc:spChg>
      </pc:sldChg>
      <pc:sldChg chg="modSp new">
        <pc:chgData name="Tikkanen Anne Maria" userId="S::tikkaann@gradia.fi::eafc5c41-d3ac-49e4-a17a-45ca75850dc4" providerId="AD" clId="Web-{DEECF2A7-0A82-F3C5-E58B-788781105364}" dt="2021-02-24T08:30:23.849" v="2157" actId="20577"/>
        <pc:sldMkLst>
          <pc:docMk/>
          <pc:sldMk cId="1780871884" sldId="331"/>
        </pc:sldMkLst>
        <pc:spChg chg="mod">
          <ac:chgData name="Tikkanen Anne Maria" userId="S::tikkaann@gradia.fi::eafc5c41-d3ac-49e4-a17a-45ca75850dc4" providerId="AD" clId="Web-{DEECF2A7-0A82-F3C5-E58B-788781105364}" dt="2021-02-24T08:26:03.984" v="1987" actId="20577"/>
          <ac:spMkLst>
            <pc:docMk/>
            <pc:sldMk cId="1780871884" sldId="331"/>
            <ac:spMk id="2" creationId="{46BC0517-87A8-468C-A30C-4E578D7F793D}"/>
          </ac:spMkLst>
        </pc:spChg>
        <pc:spChg chg="mod">
          <ac:chgData name="Tikkanen Anne Maria" userId="S::tikkaann@gradia.fi::eafc5c41-d3ac-49e4-a17a-45ca75850dc4" providerId="AD" clId="Web-{DEECF2A7-0A82-F3C5-E58B-788781105364}" dt="2021-02-24T08:30:23.849" v="2157" actId="20577"/>
          <ac:spMkLst>
            <pc:docMk/>
            <pc:sldMk cId="1780871884" sldId="331"/>
            <ac:spMk id="3" creationId="{0E9D929A-8B1E-4349-B419-B853CF9D136E}"/>
          </ac:spMkLst>
        </pc:spChg>
      </pc:sldChg>
      <pc:sldChg chg="addSp delSp modSp new">
        <pc:chgData name="Tikkanen Anne Maria" userId="S::tikkaann@gradia.fi::eafc5c41-d3ac-49e4-a17a-45ca75850dc4" providerId="AD" clId="Web-{DEECF2A7-0A82-F3C5-E58B-788781105364}" dt="2021-02-24T08:41:23.332" v="3411"/>
        <pc:sldMkLst>
          <pc:docMk/>
          <pc:sldMk cId="2733363576" sldId="332"/>
        </pc:sldMkLst>
        <pc:spChg chg="mod">
          <ac:chgData name="Tikkanen Anne Maria" userId="S::tikkaann@gradia.fi::eafc5c41-d3ac-49e4-a17a-45ca75850dc4" providerId="AD" clId="Web-{DEECF2A7-0A82-F3C5-E58B-788781105364}" dt="2021-02-24T08:38:20.375" v="3116" actId="20577"/>
          <ac:spMkLst>
            <pc:docMk/>
            <pc:sldMk cId="2733363576" sldId="332"/>
            <ac:spMk id="2" creationId="{378B12CD-8008-4A50-9698-D7EDE97DEBBE}"/>
          </ac:spMkLst>
        </pc:spChg>
        <pc:spChg chg="del">
          <ac:chgData name="Tikkanen Anne Maria" userId="S::tikkaann@gradia.fi::eafc5c41-d3ac-49e4-a17a-45ca75850dc4" providerId="AD" clId="Web-{DEECF2A7-0A82-F3C5-E58B-788781105364}" dt="2021-02-24T08:33:00.008" v="2229"/>
          <ac:spMkLst>
            <pc:docMk/>
            <pc:sldMk cId="2733363576" sldId="332"/>
            <ac:spMk id="3" creationId="{06CCE36D-23EC-4130-A02C-F6CD326FAA81}"/>
          </ac:spMkLst>
        </pc:spChg>
        <pc:graphicFrameChg chg="add mod ord modGraphic">
          <ac:chgData name="Tikkanen Anne Maria" userId="S::tikkaann@gradia.fi::eafc5c41-d3ac-49e4-a17a-45ca75850dc4" providerId="AD" clId="Web-{DEECF2A7-0A82-F3C5-E58B-788781105364}" dt="2021-02-24T08:41:23.332" v="3411"/>
          <ac:graphicFrameMkLst>
            <pc:docMk/>
            <pc:sldMk cId="2733363576" sldId="332"/>
            <ac:graphicFrameMk id="4" creationId="{0022A40D-AB92-4F08-9F7D-64FABA7C5A20}"/>
          </ac:graphicFrameMkLst>
        </pc:graphicFrameChg>
      </pc:sldChg>
      <pc:sldChg chg="modSp new ord">
        <pc:chgData name="Tikkanen Anne Maria" userId="S::tikkaann@gradia.fi::eafc5c41-d3ac-49e4-a17a-45ca75850dc4" providerId="AD" clId="Web-{DEECF2A7-0A82-F3C5-E58B-788781105364}" dt="2021-02-24T08:41:44.832" v="3413" actId="20577"/>
        <pc:sldMkLst>
          <pc:docMk/>
          <pc:sldMk cId="1735166472" sldId="333"/>
        </pc:sldMkLst>
        <pc:spChg chg="mod">
          <ac:chgData name="Tikkanen Anne Maria" userId="S::tikkaann@gradia.fi::eafc5c41-d3ac-49e4-a17a-45ca75850dc4" providerId="AD" clId="Web-{DEECF2A7-0A82-F3C5-E58B-788781105364}" dt="2021-02-24T08:38:45.156" v="3139" actId="20577"/>
          <ac:spMkLst>
            <pc:docMk/>
            <pc:sldMk cId="1735166472" sldId="333"/>
            <ac:spMk id="2" creationId="{1D8F2571-FBD5-49E9-9860-B5D372838A7B}"/>
          </ac:spMkLst>
        </pc:spChg>
        <pc:spChg chg="mod">
          <ac:chgData name="Tikkanen Anne Maria" userId="S::tikkaann@gradia.fi::eafc5c41-d3ac-49e4-a17a-45ca75850dc4" providerId="AD" clId="Web-{DEECF2A7-0A82-F3C5-E58B-788781105364}" dt="2021-02-24T08:41:44.832" v="3413" actId="20577"/>
          <ac:spMkLst>
            <pc:docMk/>
            <pc:sldMk cId="1735166472" sldId="333"/>
            <ac:spMk id="3" creationId="{ADF52B21-514E-4A78-8A1B-A3C1EFE08C28}"/>
          </ac:spMkLst>
        </pc:spChg>
      </pc:sldChg>
    </pc:docChg>
  </pc:docChgLst>
  <pc:docChgLst>
    <pc:chgData name="Tikkanen Anne Maria" userId="eafc5c41-d3ac-49e4-a17a-45ca75850dc4" providerId="ADAL" clId="{C8EC8C54-EF91-44BB-A1D9-F6D29744ED28}"/>
    <pc:docChg chg="undo custSel addSld modSld sldOrd addSection delSection">
      <pc:chgData name="Tikkanen Anne Maria" userId="eafc5c41-d3ac-49e4-a17a-45ca75850dc4" providerId="ADAL" clId="{C8EC8C54-EF91-44BB-A1D9-F6D29744ED28}" dt="2021-02-23T13:59:22.542" v="3823" actId="20577"/>
      <pc:docMkLst>
        <pc:docMk/>
      </pc:docMkLst>
      <pc:sldChg chg="modTransition">
        <pc:chgData name="Tikkanen Anne Maria" userId="eafc5c41-d3ac-49e4-a17a-45ca75850dc4" providerId="ADAL" clId="{C8EC8C54-EF91-44BB-A1D9-F6D29744ED28}" dt="2021-02-23T13:21:34.266" v="1808"/>
        <pc:sldMkLst>
          <pc:docMk/>
          <pc:sldMk cId="1882525967" sldId="315"/>
        </pc:sldMkLst>
      </pc:sldChg>
      <pc:sldChg chg="addSp delSp modSp new mod ord">
        <pc:chgData name="Tikkanen Anne Maria" userId="eafc5c41-d3ac-49e4-a17a-45ca75850dc4" providerId="ADAL" clId="{C8EC8C54-EF91-44BB-A1D9-F6D29744ED28}" dt="2021-02-23T13:03:28.854" v="1646" actId="313"/>
        <pc:sldMkLst>
          <pc:docMk/>
          <pc:sldMk cId="361077878" sldId="316"/>
        </pc:sldMkLst>
        <pc:spChg chg="del">
          <ac:chgData name="Tikkanen Anne Maria" userId="eafc5c41-d3ac-49e4-a17a-45ca75850dc4" providerId="ADAL" clId="{C8EC8C54-EF91-44BB-A1D9-F6D29744ED28}" dt="2021-02-23T12:25:54.648" v="3"/>
          <ac:spMkLst>
            <pc:docMk/>
            <pc:sldMk cId="361077878" sldId="316"/>
            <ac:spMk id="2" creationId="{04937570-C39D-49B2-A9EC-EC948F73ECA8}"/>
          </ac:spMkLst>
        </pc:spChg>
        <pc:spChg chg="del">
          <ac:chgData name="Tikkanen Anne Maria" userId="eafc5c41-d3ac-49e4-a17a-45ca75850dc4" providerId="ADAL" clId="{C8EC8C54-EF91-44BB-A1D9-F6D29744ED28}" dt="2021-02-23T12:25:54.648" v="3"/>
          <ac:spMkLst>
            <pc:docMk/>
            <pc:sldMk cId="361077878" sldId="316"/>
            <ac:spMk id="3" creationId="{74C770BA-D904-4650-AB87-A82107FC2038}"/>
          </ac:spMkLst>
        </pc:spChg>
        <pc:spChg chg="add mod">
          <ac:chgData name="Tikkanen Anne Maria" userId="eafc5c41-d3ac-49e4-a17a-45ca75850dc4" providerId="ADAL" clId="{C8EC8C54-EF91-44BB-A1D9-F6D29744ED28}" dt="2021-02-23T13:03:28.854" v="1646" actId="313"/>
          <ac:spMkLst>
            <pc:docMk/>
            <pc:sldMk cId="361077878" sldId="316"/>
            <ac:spMk id="4" creationId="{6CBFB48B-7898-49EB-BAF8-65AE0C32F3B4}"/>
          </ac:spMkLst>
        </pc:spChg>
        <pc:spChg chg="add del mod">
          <ac:chgData name="Tikkanen Anne Maria" userId="eafc5c41-d3ac-49e4-a17a-45ca75850dc4" providerId="ADAL" clId="{C8EC8C54-EF91-44BB-A1D9-F6D29744ED28}" dt="2021-02-23T12:36:41.081" v="53" actId="931"/>
          <ac:spMkLst>
            <pc:docMk/>
            <pc:sldMk cId="361077878" sldId="316"/>
            <ac:spMk id="5" creationId="{80181391-DBAD-4883-A883-92CEA466025E}"/>
          </ac:spMkLst>
        </pc:spChg>
        <pc:spChg chg="add del mod">
          <ac:chgData name="Tikkanen Anne Maria" userId="eafc5c41-d3ac-49e4-a17a-45ca75850dc4" providerId="ADAL" clId="{C8EC8C54-EF91-44BB-A1D9-F6D29744ED28}" dt="2021-02-23T12:38:36.288" v="55" actId="931"/>
          <ac:spMkLst>
            <pc:docMk/>
            <pc:sldMk cId="361077878" sldId="316"/>
            <ac:spMk id="9" creationId="{09C81A75-BAE4-4155-B294-7D6C1878CF3A}"/>
          </ac:spMkLst>
        </pc:spChg>
        <pc:picChg chg="add del mod">
          <ac:chgData name="Tikkanen Anne Maria" userId="eafc5c41-d3ac-49e4-a17a-45ca75850dc4" providerId="ADAL" clId="{C8EC8C54-EF91-44BB-A1D9-F6D29744ED28}" dt="2021-02-23T12:36:54.344" v="54" actId="478"/>
          <ac:picMkLst>
            <pc:docMk/>
            <pc:sldMk cId="361077878" sldId="316"/>
            <ac:picMk id="7" creationId="{3F6B6E0B-C6DE-4CC3-B971-6E0089BF405C}"/>
          </ac:picMkLst>
        </pc:picChg>
        <pc:picChg chg="add mod">
          <ac:chgData name="Tikkanen Anne Maria" userId="eafc5c41-d3ac-49e4-a17a-45ca75850dc4" providerId="ADAL" clId="{C8EC8C54-EF91-44BB-A1D9-F6D29744ED28}" dt="2021-02-23T12:38:36.288" v="55" actId="931"/>
          <ac:picMkLst>
            <pc:docMk/>
            <pc:sldMk cId="361077878" sldId="316"/>
            <ac:picMk id="11" creationId="{9A805559-7A9D-4FA5-A10C-52157BCFB4E2}"/>
          </ac:picMkLst>
        </pc:picChg>
      </pc:sldChg>
      <pc:sldChg chg="addSp delSp modSp new mod">
        <pc:chgData name="Tikkanen Anne Maria" userId="eafc5c41-d3ac-49e4-a17a-45ca75850dc4" providerId="ADAL" clId="{C8EC8C54-EF91-44BB-A1D9-F6D29744ED28}" dt="2021-02-23T12:58:20.587" v="1587" actId="20577"/>
        <pc:sldMkLst>
          <pc:docMk/>
          <pc:sldMk cId="4028360781" sldId="317"/>
        </pc:sldMkLst>
        <pc:spChg chg="del">
          <ac:chgData name="Tikkanen Anne Maria" userId="eafc5c41-d3ac-49e4-a17a-45ca75850dc4" providerId="ADAL" clId="{C8EC8C54-EF91-44BB-A1D9-F6D29744ED28}" dt="2021-02-23T12:47:20.832" v="471"/>
          <ac:spMkLst>
            <pc:docMk/>
            <pc:sldMk cId="4028360781" sldId="317"/>
            <ac:spMk id="2" creationId="{81A42040-FE53-44CA-A5F6-B700BCD6EEFD}"/>
          </ac:spMkLst>
        </pc:spChg>
        <pc:spChg chg="del">
          <ac:chgData name="Tikkanen Anne Maria" userId="eafc5c41-d3ac-49e4-a17a-45ca75850dc4" providerId="ADAL" clId="{C8EC8C54-EF91-44BB-A1D9-F6D29744ED28}" dt="2021-02-23T12:47:20.832" v="471"/>
          <ac:spMkLst>
            <pc:docMk/>
            <pc:sldMk cId="4028360781" sldId="317"/>
            <ac:spMk id="3" creationId="{CB028606-5ADD-4BED-8A0A-8844DC893F0E}"/>
          </ac:spMkLst>
        </pc:spChg>
        <pc:spChg chg="add mod">
          <ac:chgData name="Tikkanen Anne Maria" userId="eafc5c41-d3ac-49e4-a17a-45ca75850dc4" providerId="ADAL" clId="{C8EC8C54-EF91-44BB-A1D9-F6D29744ED28}" dt="2021-02-23T12:55:40.194" v="1293" actId="20577"/>
          <ac:spMkLst>
            <pc:docMk/>
            <pc:sldMk cId="4028360781" sldId="317"/>
            <ac:spMk id="4" creationId="{28824DFD-A6D4-42D3-A1E9-7B3D79F63909}"/>
          </ac:spMkLst>
        </pc:spChg>
        <pc:spChg chg="add del mod">
          <ac:chgData name="Tikkanen Anne Maria" userId="eafc5c41-d3ac-49e4-a17a-45ca75850dc4" providerId="ADAL" clId="{C8EC8C54-EF91-44BB-A1D9-F6D29744ED28}" dt="2021-02-23T12:58:20.587" v="1587" actId="20577"/>
          <ac:spMkLst>
            <pc:docMk/>
            <pc:sldMk cId="4028360781" sldId="317"/>
            <ac:spMk id="5" creationId="{D14F77B4-5F94-4C77-ACE4-7917B7825F23}"/>
          </ac:spMkLst>
        </pc:spChg>
        <pc:graphicFrameChg chg="add del mod">
          <ac:chgData name="Tikkanen Anne Maria" userId="eafc5c41-d3ac-49e4-a17a-45ca75850dc4" providerId="ADAL" clId="{C8EC8C54-EF91-44BB-A1D9-F6D29744ED28}" dt="2021-02-23T12:48:47.838" v="538" actId="1032"/>
          <ac:graphicFrameMkLst>
            <pc:docMk/>
            <pc:sldMk cId="4028360781" sldId="317"/>
            <ac:graphicFrameMk id="6" creationId="{E251AB67-C3BD-4315-AA37-1E8D13D8AC37}"/>
          </ac:graphicFrameMkLst>
        </pc:graphicFrameChg>
        <pc:graphicFrameChg chg="add del mod">
          <ac:chgData name="Tikkanen Anne Maria" userId="eafc5c41-d3ac-49e4-a17a-45ca75850dc4" providerId="ADAL" clId="{C8EC8C54-EF91-44BB-A1D9-F6D29744ED28}" dt="2021-02-23T12:49:07.210" v="540" actId="1032"/>
          <ac:graphicFrameMkLst>
            <pc:docMk/>
            <pc:sldMk cId="4028360781" sldId="317"/>
            <ac:graphicFrameMk id="7" creationId="{BB625F2B-02B7-4CDF-A911-0D44BAD25DF9}"/>
          </ac:graphicFrameMkLst>
        </pc:graphicFrameChg>
        <pc:graphicFrameChg chg="add del mod">
          <ac:chgData name="Tikkanen Anne Maria" userId="eafc5c41-d3ac-49e4-a17a-45ca75850dc4" providerId="ADAL" clId="{C8EC8C54-EF91-44BB-A1D9-F6D29744ED28}" dt="2021-02-23T12:50:08.700" v="624" actId="1032"/>
          <ac:graphicFrameMkLst>
            <pc:docMk/>
            <pc:sldMk cId="4028360781" sldId="317"/>
            <ac:graphicFrameMk id="10" creationId="{4970A86D-E6CA-4465-97EA-C1FA3F21B096}"/>
          </ac:graphicFrameMkLst>
        </pc:graphicFrameChg>
        <pc:graphicFrameChg chg="add del mod">
          <ac:chgData name="Tikkanen Anne Maria" userId="eafc5c41-d3ac-49e4-a17a-45ca75850dc4" providerId="ADAL" clId="{C8EC8C54-EF91-44BB-A1D9-F6D29744ED28}" dt="2021-02-23T12:51:57.119" v="768" actId="1032"/>
          <ac:graphicFrameMkLst>
            <pc:docMk/>
            <pc:sldMk cId="4028360781" sldId="317"/>
            <ac:graphicFrameMk id="11" creationId="{F4B1809E-E713-473C-B095-35A808693AC3}"/>
          </ac:graphicFrameMkLst>
        </pc:graphicFrameChg>
      </pc:sldChg>
      <pc:sldChg chg="addSp delSp modSp new mod modAnim">
        <pc:chgData name="Tikkanen Anne Maria" userId="eafc5c41-d3ac-49e4-a17a-45ca75850dc4" providerId="ADAL" clId="{C8EC8C54-EF91-44BB-A1D9-F6D29744ED28}" dt="2021-02-23T13:01:31.446" v="1641" actId="20577"/>
        <pc:sldMkLst>
          <pc:docMk/>
          <pc:sldMk cId="2557520422" sldId="318"/>
        </pc:sldMkLst>
        <pc:spChg chg="mod">
          <ac:chgData name="Tikkanen Anne Maria" userId="eafc5c41-d3ac-49e4-a17a-45ca75850dc4" providerId="ADAL" clId="{C8EC8C54-EF91-44BB-A1D9-F6D29744ED28}" dt="2021-02-23T13:01:31.446" v="1641" actId="20577"/>
          <ac:spMkLst>
            <pc:docMk/>
            <pc:sldMk cId="2557520422" sldId="318"/>
            <ac:spMk id="2" creationId="{7B731EAA-F5FA-495C-8646-4988100CB297}"/>
          </ac:spMkLst>
        </pc:spChg>
        <pc:spChg chg="del">
          <ac:chgData name="Tikkanen Anne Maria" userId="eafc5c41-d3ac-49e4-a17a-45ca75850dc4" providerId="ADAL" clId="{C8EC8C54-EF91-44BB-A1D9-F6D29744ED28}" dt="2021-02-23T13:01:18.138" v="1598"/>
          <ac:spMkLst>
            <pc:docMk/>
            <pc:sldMk cId="2557520422" sldId="318"/>
            <ac:spMk id="3" creationId="{75AF2CC5-17BA-4A69-9BB1-F231D4E73F16}"/>
          </ac:spMkLst>
        </pc:spChg>
        <pc:picChg chg="add mod">
          <ac:chgData name="Tikkanen Anne Maria" userId="eafc5c41-d3ac-49e4-a17a-45ca75850dc4" providerId="ADAL" clId="{C8EC8C54-EF91-44BB-A1D9-F6D29744ED28}" dt="2021-02-23T13:01:18.138" v="1598"/>
          <ac:picMkLst>
            <pc:docMk/>
            <pc:sldMk cId="2557520422" sldId="318"/>
            <ac:picMk id="4" creationId="{2DAA29CF-31BA-4071-9291-87FBB365EB0F}"/>
          </ac:picMkLst>
        </pc:picChg>
      </pc:sldChg>
      <pc:sldChg chg="modSp new mod">
        <pc:chgData name="Tikkanen Anne Maria" userId="eafc5c41-d3ac-49e4-a17a-45ca75850dc4" providerId="ADAL" clId="{C8EC8C54-EF91-44BB-A1D9-F6D29744ED28}" dt="2021-02-23T13:10:25.497" v="1758" actId="20577"/>
        <pc:sldMkLst>
          <pc:docMk/>
          <pc:sldMk cId="2096612826" sldId="319"/>
        </pc:sldMkLst>
        <pc:spChg chg="mod">
          <ac:chgData name="Tikkanen Anne Maria" userId="eafc5c41-d3ac-49e4-a17a-45ca75850dc4" providerId="ADAL" clId="{C8EC8C54-EF91-44BB-A1D9-F6D29744ED28}" dt="2021-02-23T13:08:45.623" v="1726" actId="20577"/>
          <ac:spMkLst>
            <pc:docMk/>
            <pc:sldMk cId="2096612826" sldId="319"/>
            <ac:spMk id="2" creationId="{23A207F0-4737-4BA3-A48F-A4A8E42E8962}"/>
          </ac:spMkLst>
        </pc:spChg>
        <pc:spChg chg="mod">
          <ac:chgData name="Tikkanen Anne Maria" userId="eafc5c41-d3ac-49e4-a17a-45ca75850dc4" providerId="ADAL" clId="{C8EC8C54-EF91-44BB-A1D9-F6D29744ED28}" dt="2021-02-23T13:10:25.497" v="1758" actId="20577"/>
          <ac:spMkLst>
            <pc:docMk/>
            <pc:sldMk cId="2096612826" sldId="319"/>
            <ac:spMk id="3" creationId="{FCF47836-A2A7-4F2B-8DFF-951B15D184F6}"/>
          </ac:spMkLst>
        </pc:spChg>
      </pc:sldChg>
      <pc:sldChg chg="addSp delSp modSp new mod ord delAnim modAnim">
        <pc:chgData name="Tikkanen Anne Maria" userId="eafc5c41-d3ac-49e4-a17a-45ca75850dc4" providerId="ADAL" clId="{C8EC8C54-EF91-44BB-A1D9-F6D29744ED28}" dt="2021-02-23T13:19:38.460" v="1807" actId="20577"/>
        <pc:sldMkLst>
          <pc:docMk/>
          <pc:sldMk cId="3658209348" sldId="320"/>
        </pc:sldMkLst>
        <pc:spChg chg="mod">
          <ac:chgData name="Tikkanen Anne Maria" userId="eafc5c41-d3ac-49e4-a17a-45ca75850dc4" providerId="ADAL" clId="{C8EC8C54-EF91-44BB-A1D9-F6D29744ED28}" dt="2021-02-23T13:19:38.460" v="1807" actId="20577"/>
          <ac:spMkLst>
            <pc:docMk/>
            <pc:sldMk cId="3658209348" sldId="320"/>
            <ac:spMk id="2" creationId="{26BF3149-CEE6-4600-A622-09F1CA38865E}"/>
          </ac:spMkLst>
        </pc:spChg>
        <pc:spChg chg="del">
          <ac:chgData name="Tikkanen Anne Maria" userId="eafc5c41-d3ac-49e4-a17a-45ca75850dc4" providerId="ADAL" clId="{C8EC8C54-EF91-44BB-A1D9-F6D29744ED28}" dt="2021-02-23T13:12:32.054" v="1762"/>
          <ac:spMkLst>
            <pc:docMk/>
            <pc:sldMk cId="3658209348" sldId="320"/>
            <ac:spMk id="3" creationId="{CDBE2824-54E1-4F95-BC30-96EE9D3B3642}"/>
          </ac:spMkLst>
        </pc:spChg>
        <pc:spChg chg="add del mod">
          <ac:chgData name="Tikkanen Anne Maria" userId="eafc5c41-d3ac-49e4-a17a-45ca75850dc4" providerId="ADAL" clId="{C8EC8C54-EF91-44BB-A1D9-F6D29744ED28}" dt="2021-02-23T13:18:03.171" v="1764"/>
          <ac:spMkLst>
            <pc:docMk/>
            <pc:sldMk cId="3658209348" sldId="320"/>
            <ac:spMk id="6" creationId="{9CD1D921-FF46-416C-853C-906DA003BF81}"/>
          </ac:spMkLst>
        </pc:spChg>
        <pc:picChg chg="add del mod">
          <ac:chgData name="Tikkanen Anne Maria" userId="eafc5c41-d3ac-49e4-a17a-45ca75850dc4" providerId="ADAL" clId="{C8EC8C54-EF91-44BB-A1D9-F6D29744ED28}" dt="2021-02-23T13:15:12.657" v="1763" actId="478"/>
          <ac:picMkLst>
            <pc:docMk/>
            <pc:sldMk cId="3658209348" sldId="320"/>
            <ac:picMk id="4" creationId="{AD690B5D-D2D8-49EE-B609-C7E1E1D3B239}"/>
          </ac:picMkLst>
        </pc:picChg>
        <pc:picChg chg="add mod">
          <ac:chgData name="Tikkanen Anne Maria" userId="eafc5c41-d3ac-49e4-a17a-45ca75850dc4" providerId="ADAL" clId="{C8EC8C54-EF91-44BB-A1D9-F6D29744ED28}" dt="2021-02-23T13:18:51.973" v="1772" actId="1582"/>
          <ac:picMkLst>
            <pc:docMk/>
            <pc:sldMk cId="3658209348" sldId="320"/>
            <ac:picMk id="7" creationId="{4561A4D9-A986-4BB8-BC3C-C653B6B63673}"/>
          </ac:picMkLst>
        </pc:picChg>
      </pc:sldChg>
      <pc:sldChg chg="modSp new mod">
        <pc:chgData name="Tikkanen Anne Maria" userId="eafc5c41-d3ac-49e4-a17a-45ca75850dc4" providerId="ADAL" clId="{C8EC8C54-EF91-44BB-A1D9-F6D29744ED28}" dt="2021-02-23T13:28:55.310" v="2515" actId="1076"/>
        <pc:sldMkLst>
          <pc:docMk/>
          <pc:sldMk cId="431877827" sldId="321"/>
        </pc:sldMkLst>
        <pc:spChg chg="mod">
          <ac:chgData name="Tikkanen Anne Maria" userId="eafc5c41-d3ac-49e4-a17a-45ca75850dc4" providerId="ADAL" clId="{C8EC8C54-EF91-44BB-A1D9-F6D29744ED28}" dt="2021-02-23T13:21:59.277" v="1853" actId="20577"/>
          <ac:spMkLst>
            <pc:docMk/>
            <pc:sldMk cId="431877827" sldId="321"/>
            <ac:spMk id="2" creationId="{C896952E-603B-4F9F-B792-94E89427B72B}"/>
          </ac:spMkLst>
        </pc:spChg>
        <pc:spChg chg="mod">
          <ac:chgData name="Tikkanen Anne Maria" userId="eafc5c41-d3ac-49e4-a17a-45ca75850dc4" providerId="ADAL" clId="{C8EC8C54-EF91-44BB-A1D9-F6D29744ED28}" dt="2021-02-23T13:28:55.310" v="2515" actId="1076"/>
          <ac:spMkLst>
            <pc:docMk/>
            <pc:sldMk cId="431877827" sldId="321"/>
            <ac:spMk id="3" creationId="{41AA714F-9562-4544-9145-81C323C884E3}"/>
          </ac:spMkLst>
        </pc:spChg>
      </pc:sldChg>
      <pc:sldChg chg="addSp modSp new mod">
        <pc:chgData name="Tikkanen Anne Maria" userId="eafc5c41-d3ac-49e4-a17a-45ca75850dc4" providerId="ADAL" clId="{C8EC8C54-EF91-44BB-A1D9-F6D29744ED28}" dt="2021-02-23T13:37:17.324" v="2758" actId="1076"/>
        <pc:sldMkLst>
          <pc:docMk/>
          <pc:sldMk cId="3741500262" sldId="322"/>
        </pc:sldMkLst>
        <pc:spChg chg="mod">
          <ac:chgData name="Tikkanen Anne Maria" userId="eafc5c41-d3ac-49e4-a17a-45ca75850dc4" providerId="ADAL" clId="{C8EC8C54-EF91-44BB-A1D9-F6D29744ED28}" dt="2021-02-23T13:34:35.828" v="2725" actId="20577"/>
          <ac:spMkLst>
            <pc:docMk/>
            <pc:sldMk cId="3741500262" sldId="322"/>
            <ac:spMk id="2" creationId="{542749D9-E940-4B75-B072-A784B005D136}"/>
          </ac:spMkLst>
        </pc:spChg>
        <pc:spChg chg="mod">
          <ac:chgData name="Tikkanen Anne Maria" userId="eafc5c41-d3ac-49e4-a17a-45ca75850dc4" providerId="ADAL" clId="{C8EC8C54-EF91-44BB-A1D9-F6D29744ED28}" dt="2021-02-23T13:36:21.680" v="2756" actId="20577"/>
          <ac:spMkLst>
            <pc:docMk/>
            <pc:sldMk cId="3741500262" sldId="322"/>
            <ac:spMk id="3" creationId="{48D4C376-1DE4-4374-A04C-7D2DE2C80C12}"/>
          </ac:spMkLst>
        </pc:spChg>
        <pc:picChg chg="add mod ord">
          <ac:chgData name="Tikkanen Anne Maria" userId="eafc5c41-d3ac-49e4-a17a-45ca75850dc4" providerId="ADAL" clId="{C8EC8C54-EF91-44BB-A1D9-F6D29744ED28}" dt="2021-02-23T13:35:42.806" v="2734" actId="1076"/>
          <ac:picMkLst>
            <pc:docMk/>
            <pc:sldMk cId="3741500262" sldId="322"/>
            <ac:picMk id="4" creationId="{F8AC3FFC-2E2B-43ED-AFDB-BFAC499B7ABD}"/>
          </ac:picMkLst>
        </pc:picChg>
        <pc:picChg chg="add mod">
          <ac:chgData name="Tikkanen Anne Maria" userId="eafc5c41-d3ac-49e4-a17a-45ca75850dc4" providerId="ADAL" clId="{C8EC8C54-EF91-44BB-A1D9-F6D29744ED28}" dt="2021-02-23T13:37:17.324" v="2758" actId="1076"/>
          <ac:picMkLst>
            <pc:docMk/>
            <pc:sldMk cId="3741500262" sldId="322"/>
            <ac:picMk id="5" creationId="{13D51E54-9CF0-47A2-9349-4CC5D178D810}"/>
          </ac:picMkLst>
        </pc:picChg>
      </pc:sldChg>
      <pc:sldChg chg="modSp new mod">
        <pc:chgData name="Tikkanen Anne Maria" userId="eafc5c41-d3ac-49e4-a17a-45ca75850dc4" providerId="ADAL" clId="{C8EC8C54-EF91-44BB-A1D9-F6D29744ED28}" dt="2021-02-23T13:51:24.006" v="3149" actId="20577"/>
        <pc:sldMkLst>
          <pc:docMk/>
          <pc:sldMk cId="3786604417" sldId="323"/>
        </pc:sldMkLst>
        <pc:spChg chg="mod">
          <ac:chgData name="Tikkanen Anne Maria" userId="eafc5c41-d3ac-49e4-a17a-45ca75850dc4" providerId="ADAL" clId="{C8EC8C54-EF91-44BB-A1D9-F6D29744ED28}" dt="2021-02-23T13:37:55.014" v="2805" actId="20577"/>
          <ac:spMkLst>
            <pc:docMk/>
            <pc:sldMk cId="3786604417" sldId="323"/>
            <ac:spMk id="2" creationId="{1ED31882-844B-4A4D-82CC-33308A3877E3}"/>
          </ac:spMkLst>
        </pc:spChg>
        <pc:spChg chg="mod">
          <ac:chgData name="Tikkanen Anne Maria" userId="eafc5c41-d3ac-49e4-a17a-45ca75850dc4" providerId="ADAL" clId="{C8EC8C54-EF91-44BB-A1D9-F6D29744ED28}" dt="2021-02-23T13:51:24.006" v="3149" actId="20577"/>
          <ac:spMkLst>
            <pc:docMk/>
            <pc:sldMk cId="3786604417" sldId="323"/>
            <ac:spMk id="3" creationId="{17242DAA-A1A7-442A-8413-F21B6AA1DC6B}"/>
          </ac:spMkLst>
        </pc:spChg>
      </pc:sldChg>
      <pc:sldChg chg="modSp new mod">
        <pc:chgData name="Tikkanen Anne Maria" userId="eafc5c41-d3ac-49e4-a17a-45ca75850dc4" providerId="ADAL" clId="{C8EC8C54-EF91-44BB-A1D9-F6D29744ED28}" dt="2021-02-23T13:59:22.542" v="3823" actId="20577"/>
        <pc:sldMkLst>
          <pc:docMk/>
          <pc:sldMk cId="2121427921" sldId="324"/>
        </pc:sldMkLst>
        <pc:spChg chg="mod">
          <ac:chgData name="Tikkanen Anne Maria" userId="eafc5c41-d3ac-49e4-a17a-45ca75850dc4" providerId="ADAL" clId="{C8EC8C54-EF91-44BB-A1D9-F6D29744ED28}" dt="2021-02-23T13:51:47.026" v="3182" actId="20577"/>
          <ac:spMkLst>
            <pc:docMk/>
            <pc:sldMk cId="2121427921" sldId="324"/>
            <ac:spMk id="2" creationId="{6F6793DC-17E3-4C24-990B-6B2ADDC5A182}"/>
          </ac:spMkLst>
        </pc:spChg>
        <pc:spChg chg="mod">
          <ac:chgData name="Tikkanen Anne Maria" userId="eafc5c41-d3ac-49e4-a17a-45ca75850dc4" providerId="ADAL" clId="{C8EC8C54-EF91-44BB-A1D9-F6D29744ED28}" dt="2021-02-23T13:59:22.542" v="3823" actId="20577"/>
          <ac:spMkLst>
            <pc:docMk/>
            <pc:sldMk cId="2121427921" sldId="324"/>
            <ac:spMk id="3" creationId="{405F6690-67A7-4310-9E12-5461DE36EDC5}"/>
          </ac:spMkLst>
        </pc:spChg>
      </pc:sldChg>
      <pc:sldChg chg="addSp delSp modSp new mod">
        <pc:chgData name="Tikkanen Anne Maria" userId="eafc5c41-d3ac-49e4-a17a-45ca75850dc4" providerId="ADAL" clId="{C8EC8C54-EF91-44BB-A1D9-F6D29744ED28}" dt="2021-02-23T13:58:24.383" v="3643" actId="1582"/>
        <pc:sldMkLst>
          <pc:docMk/>
          <pc:sldMk cId="2445936343" sldId="325"/>
        </pc:sldMkLst>
        <pc:spChg chg="mod">
          <ac:chgData name="Tikkanen Anne Maria" userId="eafc5c41-d3ac-49e4-a17a-45ca75850dc4" providerId="ADAL" clId="{C8EC8C54-EF91-44BB-A1D9-F6D29744ED28}" dt="2021-02-23T13:57:57.154" v="3638" actId="20577"/>
          <ac:spMkLst>
            <pc:docMk/>
            <pc:sldMk cId="2445936343" sldId="325"/>
            <ac:spMk id="2" creationId="{35492CB1-B093-4EA2-9176-F21F4CBF7BDB}"/>
          </ac:spMkLst>
        </pc:spChg>
        <pc:spChg chg="del">
          <ac:chgData name="Tikkanen Anne Maria" userId="eafc5c41-d3ac-49e4-a17a-45ca75850dc4" providerId="ADAL" clId="{C8EC8C54-EF91-44BB-A1D9-F6D29744ED28}" dt="2021-02-23T13:57:59.269" v="3639"/>
          <ac:spMkLst>
            <pc:docMk/>
            <pc:sldMk cId="2445936343" sldId="325"/>
            <ac:spMk id="3" creationId="{06089C37-0692-476E-9572-031D3EE286B0}"/>
          </ac:spMkLst>
        </pc:spChg>
        <pc:picChg chg="add mod">
          <ac:chgData name="Tikkanen Anne Maria" userId="eafc5c41-d3ac-49e4-a17a-45ca75850dc4" providerId="ADAL" clId="{C8EC8C54-EF91-44BB-A1D9-F6D29744ED28}" dt="2021-02-23T13:58:24.383" v="3643" actId="1582"/>
          <ac:picMkLst>
            <pc:docMk/>
            <pc:sldMk cId="2445936343" sldId="325"/>
            <ac:picMk id="4" creationId="{650706E7-0711-4A18-BC8D-CF695B30EF68}"/>
          </ac:picMkLst>
        </pc:picChg>
      </pc:sldChg>
    </pc:docChg>
  </pc:docChgLst>
  <pc:docChgLst>
    <pc:chgData name="Tikkanen Anne Maria" userId="S::tikkaann@gradia.fi::eafc5c41-d3ac-49e4-a17a-45ca75850dc4" providerId="AD" clId="Web-{D4D5FCB3-B678-0515-B07D-693FE5B1A940}"/>
    <pc:docChg chg="modSld">
      <pc:chgData name="Tikkanen Anne Maria" userId="S::tikkaann@gradia.fi::eafc5c41-d3ac-49e4-a17a-45ca75850dc4" providerId="AD" clId="Web-{D4D5FCB3-B678-0515-B07D-693FE5B1A940}" dt="2021-02-26T07:40:10.429" v="29"/>
      <pc:docMkLst>
        <pc:docMk/>
      </pc:docMkLst>
      <pc:sldChg chg="addAnim modAnim">
        <pc:chgData name="Tikkanen Anne Maria" userId="S::tikkaann@gradia.fi::eafc5c41-d3ac-49e4-a17a-45ca75850dc4" providerId="AD" clId="Web-{D4D5FCB3-B678-0515-B07D-693FE5B1A940}" dt="2021-02-26T07:38:45.257" v="5"/>
        <pc:sldMkLst>
          <pc:docMk/>
          <pc:sldMk cId="4028360781" sldId="317"/>
        </pc:sldMkLst>
      </pc:sldChg>
      <pc:sldChg chg="addAnim modAnim">
        <pc:chgData name="Tikkanen Anne Maria" userId="S::tikkaann@gradia.fi::eafc5c41-d3ac-49e4-a17a-45ca75850dc4" providerId="AD" clId="Web-{D4D5FCB3-B678-0515-B07D-693FE5B1A940}" dt="2021-02-26T07:39:02.460" v="8"/>
        <pc:sldMkLst>
          <pc:docMk/>
          <pc:sldMk cId="431877827" sldId="321"/>
        </pc:sldMkLst>
      </pc:sldChg>
      <pc:sldChg chg="addAnim modAnim">
        <pc:chgData name="Tikkanen Anne Maria" userId="S::tikkaann@gradia.fi::eafc5c41-d3ac-49e4-a17a-45ca75850dc4" providerId="AD" clId="Web-{D4D5FCB3-B678-0515-B07D-693FE5B1A940}" dt="2021-02-26T07:39:15.038" v="11"/>
        <pc:sldMkLst>
          <pc:docMk/>
          <pc:sldMk cId="3786604417" sldId="323"/>
        </pc:sldMkLst>
      </pc:sldChg>
      <pc:sldChg chg="addAnim modAnim">
        <pc:chgData name="Tikkanen Anne Maria" userId="S::tikkaann@gradia.fi::eafc5c41-d3ac-49e4-a17a-45ca75850dc4" providerId="AD" clId="Web-{D4D5FCB3-B678-0515-B07D-693FE5B1A940}" dt="2021-02-26T07:39:26.132" v="14"/>
        <pc:sldMkLst>
          <pc:docMk/>
          <pc:sldMk cId="2121427921" sldId="324"/>
        </pc:sldMkLst>
      </pc:sldChg>
      <pc:sldChg chg="addAnim modAnim">
        <pc:chgData name="Tikkanen Anne Maria" userId="S::tikkaann@gradia.fi::eafc5c41-d3ac-49e4-a17a-45ca75850dc4" providerId="AD" clId="Web-{D4D5FCB3-B678-0515-B07D-693FE5B1A940}" dt="2021-02-26T07:39:37.148" v="17"/>
        <pc:sldMkLst>
          <pc:docMk/>
          <pc:sldMk cId="695945267" sldId="327"/>
        </pc:sldMkLst>
      </pc:sldChg>
      <pc:sldChg chg="addAnim modAnim">
        <pc:chgData name="Tikkanen Anne Maria" userId="S::tikkaann@gradia.fi::eafc5c41-d3ac-49e4-a17a-45ca75850dc4" providerId="AD" clId="Web-{D4D5FCB3-B678-0515-B07D-693FE5B1A940}" dt="2021-02-26T07:39:48.226" v="20"/>
        <pc:sldMkLst>
          <pc:docMk/>
          <pc:sldMk cId="3676606060" sldId="329"/>
        </pc:sldMkLst>
      </pc:sldChg>
      <pc:sldChg chg="addAnim modAnim">
        <pc:chgData name="Tikkanen Anne Maria" userId="S::tikkaann@gradia.fi::eafc5c41-d3ac-49e4-a17a-45ca75850dc4" providerId="AD" clId="Web-{D4D5FCB3-B678-0515-B07D-693FE5B1A940}" dt="2021-02-26T07:39:54.461" v="23"/>
        <pc:sldMkLst>
          <pc:docMk/>
          <pc:sldMk cId="3644874709" sldId="330"/>
        </pc:sldMkLst>
      </pc:sldChg>
      <pc:sldChg chg="addAnim modAnim">
        <pc:chgData name="Tikkanen Anne Maria" userId="S::tikkaann@gradia.fi::eafc5c41-d3ac-49e4-a17a-45ca75850dc4" providerId="AD" clId="Web-{D4D5FCB3-B678-0515-B07D-693FE5B1A940}" dt="2021-02-26T07:40:02.023" v="26"/>
        <pc:sldMkLst>
          <pc:docMk/>
          <pc:sldMk cId="1780871884" sldId="331"/>
        </pc:sldMkLst>
      </pc:sldChg>
      <pc:sldChg chg="addAnim modAnim">
        <pc:chgData name="Tikkanen Anne Maria" userId="S::tikkaann@gradia.fi::eafc5c41-d3ac-49e4-a17a-45ca75850dc4" providerId="AD" clId="Web-{D4D5FCB3-B678-0515-B07D-693FE5B1A940}" dt="2021-02-26T07:40:10.429" v="29"/>
        <pc:sldMkLst>
          <pc:docMk/>
          <pc:sldMk cId="1735166472" sldId="333"/>
        </pc:sldMkLst>
      </pc:sldChg>
      <pc:sldChg chg="addAnim modAnim">
        <pc:chgData name="Tikkanen Anne Maria" userId="S::tikkaann@gradia.fi::eafc5c41-d3ac-49e4-a17a-45ca75850dc4" providerId="AD" clId="Web-{D4D5FCB3-B678-0515-B07D-693FE5B1A940}" dt="2021-02-26T07:38:34.616" v="2"/>
        <pc:sldMkLst>
          <pc:docMk/>
          <pc:sldMk cId="3580231115" sldId="334"/>
        </pc:sldMkLst>
      </pc:sldChg>
    </pc:docChg>
  </pc:docChgLst>
  <pc:docChgLst>
    <pc:chgData name="Tikkanen Anne Maria" userId="S::tikkaann@gradia.fi::eafc5c41-d3ac-49e4-a17a-45ca75850dc4" providerId="AD" clId="Web-{B63B3209-6110-D509-CBD7-10323EE0C683}"/>
    <pc:docChg chg="addSld delSld modSld sldOrd">
      <pc:chgData name="Tikkanen Anne Maria" userId="S::tikkaann@gradia.fi::eafc5c41-d3ac-49e4-a17a-45ca75850dc4" providerId="AD" clId="Web-{B63B3209-6110-D509-CBD7-10323EE0C683}" dt="2021-03-01T11:41:57.177" v="1645" actId="20577"/>
      <pc:docMkLst>
        <pc:docMk/>
      </pc:docMkLst>
      <pc:sldChg chg="del">
        <pc:chgData name="Tikkanen Anne Maria" userId="S::tikkaann@gradia.fi::eafc5c41-d3ac-49e4-a17a-45ca75850dc4" providerId="AD" clId="Web-{B63B3209-6110-D509-CBD7-10323EE0C683}" dt="2021-03-01T08:33:39.625" v="40"/>
        <pc:sldMkLst>
          <pc:docMk/>
          <pc:sldMk cId="1882525967" sldId="315"/>
        </pc:sldMkLst>
      </pc:sldChg>
      <pc:sldChg chg="del">
        <pc:chgData name="Tikkanen Anne Maria" userId="S::tikkaann@gradia.fi::eafc5c41-d3ac-49e4-a17a-45ca75850dc4" providerId="AD" clId="Web-{B63B3209-6110-D509-CBD7-10323EE0C683}" dt="2021-03-01T08:33:36.969" v="37"/>
        <pc:sldMkLst>
          <pc:docMk/>
          <pc:sldMk cId="4028360781" sldId="317"/>
        </pc:sldMkLst>
      </pc:sldChg>
      <pc:sldChg chg="del">
        <pc:chgData name="Tikkanen Anne Maria" userId="S::tikkaann@gradia.fi::eafc5c41-d3ac-49e4-a17a-45ca75850dc4" providerId="AD" clId="Web-{B63B3209-6110-D509-CBD7-10323EE0C683}" dt="2021-03-01T08:33:41.062" v="41"/>
        <pc:sldMkLst>
          <pc:docMk/>
          <pc:sldMk cId="2557520422" sldId="318"/>
        </pc:sldMkLst>
      </pc:sldChg>
      <pc:sldChg chg="del">
        <pc:chgData name="Tikkanen Anne Maria" userId="S::tikkaann@gradia.fi::eafc5c41-d3ac-49e4-a17a-45ca75850dc4" providerId="AD" clId="Web-{B63B3209-6110-D509-CBD7-10323EE0C683}" dt="2021-03-01T08:33:37.531" v="38"/>
        <pc:sldMkLst>
          <pc:docMk/>
          <pc:sldMk cId="2096612826" sldId="319"/>
        </pc:sldMkLst>
      </pc:sldChg>
      <pc:sldChg chg="del">
        <pc:chgData name="Tikkanen Anne Maria" userId="S::tikkaann@gradia.fi::eafc5c41-d3ac-49e4-a17a-45ca75850dc4" providerId="AD" clId="Web-{B63B3209-6110-D509-CBD7-10323EE0C683}" dt="2021-03-01T08:33:39.062" v="39"/>
        <pc:sldMkLst>
          <pc:docMk/>
          <pc:sldMk cId="3658209348" sldId="320"/>
        </pc:sldMkLst>
      </pc:sldChg>
      <pc:sldChg chg="del">
        <pc:chgData name="Tikkanen Anne Maria" userId="S::tikkaann@gradia.fi::eafc5c41-d3ac-49e4-a17a-45ca75850dc4" providerId="AD" clId="Web-{B63B3209-6110-D509-CBD7-10323EE0C683}" dt="2021-03-01T08:33:41.687" v="42"/>
        <pc:sldMkLst>
          <pc:docMk/>
          <pc:sldMk cId="431877827" sldId="321"/>
        </pc:sldMkLst>
      </pc:sldChg>
      <pc:sldChg chg="del">
        <pc:chgData name="Tikkanen Anne Maria" userId="S::tikkaann@gradia.fi::eafc5c41-d3ac-49e4-a17a-45ca75850dc4" providerId="AD" clId="Web-{B63B3209-6110-D509-CBD7-10323EE0C683}" dt="2021-03-01T08:33:42.594" v="43"/>
        <pc:sldMkLst>
          <pc:docMk/>
          <pc:sldMk cId="3741500262" sldId="322"/>
        </pc:sldMkLst>
      </pc:sldChg>
      <pc:sldChg chg="del">
        <pc:chgData name="Tikkanen Anne Maria" userId="S::tikkaann@gradia.fi::eafc5c41-d3ac-49e4-a17a-45ca75850dc4" providerId="AD" clId="Web-{B63B3209-6110-D509-CBD7-10323EE0C683}" dt="2021-03-01T08:33:43.297" v="44"/>
        <pc:sldMkLst>
          <pc:docMk/>
          <pc:sldMk cId="3786604417" sldId="323"/>
        </pc:sldMkLst>
      </pc:sldChg>
      <pc:sldChg chg="del">
        <pc:chgData name="Tikkanen Anne Maria" userId="S::tikkaann@gradia.fi::eafc5c41-d3ac-49e4-a17a-45ca75850dc4" providerId="AD" clId="Web-{B63B3209-6110-D509-CBD7-10323EE0C683}" dt="2021-03-01T08:33:44.109" v="45"/>
        <pc:sldMkLst>
          <pc:docMk/>
          <pc:sldMk cId="2121427921" sldId="324"/>
        </pc:sldMkLst>
      </pc:sldChg>
      <pc:sldChg chg="del">
        <pc:chgData name="Tikkanen Anne Maria" userId="S::tikkaann@gradia.fi::eafc5c41-d3ac-49e4-a17a-45ca75850dc4" providerId="AD" clId="Web-{B63B3209-6110-D509-CBD7-10323EE0C683}" dt="2021-03-01T08:33:44.844" v="46"/>
        <pc:sldMkLst>
          <pc:docMk/>
          <pc:sldMk cId="2445936343" sldId="325"/>
        </pc:sldMkLst>
      </pc:sldChg>
      <pc:sldChg chg="del">
        <pc:chgData name="Tikkanen Anne Maria" userId="S::tikkaann@gradia.fi::eafc5c41-d3ac-49e4-a17a-45ca75850dc4" providerId="AD" clId="Web-{B63B3209-6110-D509-CBD7-10323EE0C683}" dt="2021-03-01T08:33:45.563" v="47"/>
        <pc:sldMkLst>
          <pc:docMk/>
          <pc:sldMk cId="2168110561" sldId="326"/>
        </pc:sldMkLst>
      </pc:sldChg>
      <pc:sldChg chg="del">
        <pc:chgData name="Tikkanen Anne Maria" userId="S::tikkaann@gradia.fi::eafc5c41-d3ac-49e4-a17a-45ca75850dc4" providerId="AD" clId="Web-{B63B3209-6110-D509-CBD7-10323EE0C683}" dt="2021-03-01T08:33:46.281" v="48"/>
        <pc:sldMkLst>
          <pc:docMk/>
          <pc:sldMk cId="695945267" sldId="327"/>
        </pc:sldMkLst>
      </pc:sldChg>
      <pc:sldChg chg="del">
        <pc:chgData name="Tikkanen Anne Maria" userId="S::tikkaann@gradia.fi::eafc5c41-d3ac-49e4-a17a-45ca75850dc4" providerId="AD" clId="Web-{B63B3209-6110-D509-CBD7-10323EE0C683}" dt="2021-03-01T08:33:47.250" v="49"/>
        <pc:sldMkLst>
          <pc:docMk/>
          <pc:sldMk cId="2083623666" sldId="328"/>
        </pc:sldMkLst>
      </pc:sldChg>
      <pc:sldChg chg="del">
        <pc:chgData name="Tikkanen Anne Maria" userId="S::tikkaann@gradia.fi::eafc5c41-d3ac-49e4-a17a-45ca75850dc4" providerId="AD" clId="Web-{B63B3209-6110-D509-CBD7-10323EE0C683}" dt="2021-03-01T08:33:48.016" v="50"/>
        <pc:sldMkLst>
          <pc:docMk/>
          <pc:sldMk cId="3676606060" sldId="329"/>
        </pc:sldMkLst>
      </pc:sldChg>
      <pc:sldChg chg="del">
        <pc:chgData name="Tikkanen Anne Maria" userId="S::tikkaann@gradia.fi::eafc5c41-d3ac-49e4-a17a-45ca75850dc4" providerId="AD" clId="Web-{B63B3209-6110-D509-CBD7-10323EE0C683}" dt="2021-03-01T08:33:48.688" v="51"/>
        <pc:sldMkLst>
          <pc:docMk/>
          <pc:sldMk cId="3644874709" sldId="330"/>
        </pc:sldMkLst>
      </pc:sldChg>
      <pc:sldChg chg="del">
        <pc:chgData name="Tikkanen Anne Maria" userId="S::tikkaann@gradia.fi::eafc5c41-d3ac-49e4-a17a-45ca75850dc4" providerId="AD" clId="Web-{B63B3209-6110-D509-CBD7-10323EE0C683}" dt="2021-03-01T08:33:49.422" v="52"/>
        <pc:sldMkLst>
          <pc:docMk/>
          <pc:sldMk cId="1780871884" sldId="331"/>
        </pc:sldMkLst>
      </pc:sldChg>
      <pc:sldChg chg="del">
        <pc:chgData name="Tikkanen Anne Maria" userId="S::tikkaann@gradia.fi::eafc5c41-d3ac-49e4-a17a-45ca75850dc4" providerId="AD" clId="Web-{B63B3209-6110-D509-CBD7-10323EE0C683}" dt="2021-03-01T08:33:51.703" v="54"/>
        <pc:sldMkLst>
          <pc:docMk/>
          <pc:sldMk cId="2733363576" sldId="332"/>
        </pc:sldMkLst>
      </pc:sldChg>
      <pc:sldChg chg="del">
        <pc:chgData name="Tikkanen Anne Maria" userId="S::tikkaann@gradia.fi::eafc5c41-d3ac-49e4-a17a-45ca75850dc4" providerId="AD" clId="Web-{B63B3209-6110-D509-CBD7-10323EE0C683}" dt="2021-03-01T08:33:50.094" v="53"/>
        <pc:sldMkLst>
          <pc:docMk/>
          <pc:sldMk cId="1735166472" sldId="333"/>
        </pc:sldMkLst>
      </pc:sldChg>
      <pc:sldChg chg="modSp">
        <pc:chgData name="Tikkanen Anne Maria" userId="S::tikkaann@gradia.fi::eafc5c41-d3ac-49e4-a17a-45ca75850dc4" providerId="AD" clId="Web-{B63B3209-6110-D509-CBD7-10323EE0C683}" dt="2021-03-01T11:41:57.177" v="1645" actId="20577"/>
        <pc:sldMkLst>
          <pc:docMk/>
          <pc:sldMk cId="3580231115" sldId="334"/>
        </pc:sldMkLst>
        <pc:spChg chg="mod">
          <ac:chgData name="Tikkanen Anne Maria" userId="S::tikkaann@gradia.fi::eafc5c41-d3ac-49e4-a17a-45ca75850dc4" providerId="AD" clId="Web-{B63B3209-6110-D509-CBD7-10323EE0C683}" dt="2021-03-01T08:33:32.078" v="35" actId="20577"/>
          <ac:spMkLst>
            <pc:docMk/>
            <pc:sldMk cId="3580231115" sldId="334"/>
            <ac:spMk id="2" creationId="{A804BCD8-321B-42E9-973B-E7B074FB98C9}"/>
          </ac:spMkLst>
        </pc:spChg>
        <pc:spChg chg="mod">
          <ac:chgData name="Tikkanen Anne Maria" userId="S::tikkaann@gradia.fi::eafc5c41-d3ac-49e4-a17a-45ca75850dc4" providerId="AD" clId="Web-{B63B3209-6110-D509-CBD7-10323EE0C683}" dt="2021-03-01T11:41:57.177" v="1645" actId="20577"/>
          <ac:spMkLst>
            <pc:docMk/>
            <pc:sldMk cId="3580231115" sldId="334"/>
            <ac:spMk id="3" creationId="{AE85C479-E457-4EE8-8AB4-14E982354DD7}"/>
          </ac:spMkLst>
        </pc:spChg>
      </pc:sldChg>
      <pc:sldChg chg="modSp">
        <pc:chgData name="Tikkanen Anne Maria" userId="S::tikkaann@gradia.fi::eafc5c41-d3ac-49e4-a17a-45ca75850dc4" providerId="AD" clId="Web-{B63B3209-6110-D509-CBD7-10323EE0C683}" dt="2021-03-01T08:34:30.095" v="78" actId="20577"/>
        <pc:sldMkLst>
          <pc:docMk/>
          <pc:sldMk cId="601209628" sldId="336"/>
        </pc:sldMkLst>
        <pc:spChg chg="mod">
          <ac:chgData name="Tikkanen Anne Maria" userId="S::tikkaann@gradia.fi::eafc5c41-d3ac-49e4-a17a-45ca75850dc4" providerId="AD" clId="Web-{B63B3209-6110-D509-CBD7-10323EE0C683}" dt="2021-03-01T08:33:12.562" v="27" actId="20577"/>
          <ac:spMkLst>
            <pc:docMk/>
            <pc:sldMk cId="601209628" sldId="336"/>
            <ac:spMk id="2" creationId="{2977AD51-09E8-4259-BBC8-9C9B13C661B5}"/>
          </ac:spMkLst>
        </pc:spChg>
        <pc:spChg chg="mod">
          <ac:chgData name="Tikkanen Anne Maria" userId="S::tikkaann@gradia.fi::eafc5c41-d3ac-49e4-a17a-45ca75850dc4" providerId="AD" clId="Web-{B63B3209-6110-D509-CBD7-10323EE0C683}" dt="2021-03-01T08:34:30.095" v="78" actId="20577"/>
          <ac:spMkLst>
            <pc:docMk/>
            <pc:sldMk cId="601209628" sldId="336"/>
            <ac:spMk id="3" creationId="{2408DC8A-D8C0-4671-B758-B95659FC819D}"/>
          </ac:spMkLst>
        </pc:spChg>
      </pc:sldChg>
      <pc:sldChg chg="modSp new">
        <pc:chgData name="Tikkanen Anne Maria" userId="S::tikkaann@gradia.fi::eafc5c41-d3ac-49e4-a17a-45ca75850dc4" providerId="AD" clId="Web-{B63B3209-6110-D509-CBD7-10323EE0C683}" dt="2021-03-01T09:30:06.423" v="229" actId="20577"/>
        <pc:sldMkLst>
          <pc:docMk/>
          <pc:sldMk cId="2551613834" sldId="337"/>
        </pc:sldMkLst>
        <pc:spChg chg="mod">
          <ac:chgData name="Tikkanen Anne Maria" userId="S::tikkaann@gradia.fi::eafc5c41-d3ac-49e4-a17a-45ca75850dc4" providerId="AD" clId="Web-{B63B3209-6110-D509-CBD7-10323EE0C683}" dt="2021-03-01T09:30:06.423" v="229" actId="20577"/>
          <ac:spMkLst>
            <pc:docMk/>
            <pc:sldMk cId="2551613834" sldId="337"/>
            <ac:spMk id="2" creationId="{118A7D65-82F9-4025-A226-0F2530BBB7F3}"/>
          </ac:spMkLst>
        </pc:spChg>
        <pc:spChg chg="mod">
          <ac:chgData name="Tikkanen Anne Maria" userId="S::tikkaann@gradia.fi::eafc5c41-d3ac-49e4-a17a-45ca75850dc4" providerId="AD" clId="Web-{B63B3209-6110-D509-CBD7-10323EE0C683}" dt="2021-03-01T08:41:34.825" v="83" actId="20577"/>
          <ac:spMkLst>
            <pc:docMk/>
            <pc:sldMk cId="2551613834" sldId="337"/>
            <ac:spMk id="3" creationId="{77C44EDE-63AC-4CE5-99FC-B588FBE2F1B6}"/>
          </ac:spMkLst>
        </pc:spChg>
      </pc:sldChg>
      <pc:sldChg chg="modSp new">
        <pc:chgData name="Tikkanen Anne Maria" userId="S::tikkaann@gradia.fi::eafc5c41-d3ac-49e4-a17a-45ca75850dc4" providerId="AD" clId="Web-{B63B3209-6110-D509-CBD7-10323EE0C683}" dt="2021-03-01T08:46:06.129" v="218" actId="20577"/>
        <pc:sldMkLst>
          <pc:docMk/>
          <pc:sldMk cId="3354350801" sldId="338"/>
        </pc:sldMkLst>
        <pc:spChg chg="mod">
          <ac:chgData name="Tikkanen Anne Maria" userId="S::tikkaann@gradia.fi::eafc5c41-d3ac-49e4-a17a-45ca75850dc4" providerId="AD" clId="Web-{B63B3209-6110-D509-CBD7-10323EE0C683}" dt="2021-03-01T08:46:06.129" v="218" actId="20577"/>
          <ac:spMkLst>
            <pc:docMk/>
            <pc:sldMk cId="3354350801" sldId="338"/>
            <ac:spMk id="2" creationId="{56C0FCBD-7DAD-40BD-B11B-A3186657FC54}"/>
          </ac:spMkLst>
        </pc:spChg>
        <pc:spChg chg="mod">
          <ac:chgData name="Tikkanen Anne Maria" userId="S::tikkaann@gradia.fi::eafc5c41-d3ac-49e4-a17a-45ca75850dc4" providerId="AD" clId="Web-{B63B3209-6110-D509-CBD7-10323EE0C683}" dt="2021-03-01T08:43:43.594" v="163" actId="20577"/>
          <ac:spMkLst>
            <pc:docMk/>
            <pc:sldMk cId="3354350801" sldId="338"/>
            <ac:spMk id="3" creationId="{FDB8388D-CA1A-4301-A87C-6C8F988AA713}"/>
          </ac:spMkLst>
        </pc:spChg>
      </pc:sldChg>
      <pc:sldChg chg="modSp new">
        <pc:chgData name="Tikkanen Anne Maria" userId="S::tikkaann@gradia.fi::eafc5c41-d3ac-49e4-a17a-45ca75850dc4" providerId="AD" clId="Web-{B63B3209-6110-D509-CBD7-10323EE0C683}" dt="2021-03-01T09:31:31.957" v="243" actId="20577"/>
        <pc:sldMkLst>
          <pc:docMk/>
          <pc:sldMk cId="1383511328" sldId="339"/>
        </pc:sldMkLst>
        <pc:spChg chg="mod">
          <ac:chgData name="Tikkanen Anne Maria" userId="S::tikkaann@gradia.fi::eafc5c41-d3ac-49e4-a17a-45ca75850dc4" providerId="AD" clId="Web-{B63B3209-6110-D509-CBD7-10323EE0C683}" dt="2021-03-01T09:31:31.957" v="243" actId="20577"/>
          <ac:spMkLst>
            <pc:docMk/>
            <pc:sldMk cId="1383511328" sldId="339"/>
            <ac:spMk id="2" creationId="{F74A3F91-2A47-4602-B584-29CD3D271507}"/>
          </ac:spMkLst>
        </pc:spChg>
        <pc:spChg chg="mod">
          <ac:chgData name="Tikkanen Anne Maria" userId="S::tikkaann@gradia.fi::eafc5c41-d3ac-49e4-a17a-45ca75850dc4" providerId="AD" clId="Web-{B63B3209-6110-D509-CBD7-10323EE0C683}" dt="2021-03-01T09:31:13.425" v="242" actId="1076"/>
          <ac:spMkLst>
            <pc:docMk/>
            <pc:sldMk cId="1383511328" sldId="339"/>
            <ac:spMk id="3" creationId="{58D31AF6-3726-4CE4-B302-099AC8879520}"/>
          </ac:spMkLst>
        </pc:spChg>
      </pc:sldChg>
      <pc:sldChg chg="addSp delSp modSp new">
        <pc:chgData name="Tikkanen Anne Maria" userId="S::tikkaann@gradia.fi::eafc5c41-d3ac-49e4-a17a-45ca75850dc4" providerId="AD" clId="Web-{B63B3209-6110-D509-CBD7-10323EE0C683}" dt="2021-03-01T09:34:09.445" v="250" actId="20577"/>
        <pc:sldMkLst>
          <pc:docMk/>
          <pc:sldMk cId="947347080" sldId="340"/>
        </pc:sldMkLst>
        <pc:spChg chg="mod">
          <ac:chgData name="Tikkanen Anne Maria" userId="S::tikkaann@gradia.fi::eafc5c41-d3ac-49e4-a17a-45ca75850dc4" providerId="AD" clId="Web-{B63B3209-6110-D509-CBD7-10323EE0C683}" dt="2021-03-01T09:34:09.445" v="250" actId="20577"/>
          <ac:spMkLst>
            <pc:docMk/>
            <pc:sldMk cId="947347080" sldId="340"/>
            <ac:spMk id="2" creationId="{2BF2D2CF-0884-49EE-8FA2-F829C92AA8B3}"/>
          </ac:spMkLst>
        </pc:spChg>
        <pc:spChg chg="del mod">
          <ac:chgData name="Tikkanen Anne Maria" userId="S::tikkaann@gradia.fi::eafc5c41-d3ac-49e4-a17a-45ca75850dc4" providerId="AD" clId="Web-{B63B3209-6110-D509-CBD7-10323EE0C683}" dt="2021-03-01T09:33:35.632" v="247"/>
          <ac:spMkLst>
            <pc:docMk/>
            <pc:sldMk cId="947347080" sldId="340"/>
            <ac:spMk id="3" creationId="{7C2CD56E-B985-4292-8A05-6D954013025F}"/>
          </ac:spMkLst>
        </pc:spChg>
        <pc:picChg chg="add mod ord">
          <ac:chgData name="Tikkanen Anne Maria" userId="S::tikkaann@gradia.fi::eafc5c41-d3ac-49e4-a17a-45ca75850dc4" providerId="AD" clId="Web-{B63B3209-6110-D509-CBD7-10323EE0C683}" dt="2021-03-01T09:33:39.741" v="248" actId="14100"/>
          <ac:picMkLst>
            <pc:docMk/>
            <pc:sldMk cId="947347080" sldId="340"/>
            <ac:picMk id="4" creationId="{E94657BE-FD98-495D-B659-6A0A90C5548D}"/>
          </ac:picMkLst>
        </pc:picChg>
      </pc:sldChg>
      <pc:sldChg chg="modSp new">
        <pc:chgData name="Tikkanen Anne Maria" userId="S::tikkaann@gradia.fi::eafc5c41-d3ac-49e4-a17a-45ca75850dc4" providerId="AD" clId="Web-{B63B3209-6110-D509-CBD7-10323EE0C683}" dt="2021-03-01T09:37:12.029" v="262" actId="1076"/>
        <pc:sldMkLst>
          <pc:docMk/>
          <pc:sldMk cId="3958200829" sldId="341"/>
        </pc:sldMkLst>
        <pc:spChg chg="mod">
          <ac:chgData name="Tikkanen Anne Maria" userId="S::tikkaann@gradia.fi::eafc5c41-d3ac-49e4-a17a-45ca75850dc4" providerId="AD" clId="Web-{B63B3209-6110-D509-CBD7-10323EE0C683}" dt="2021-03-01T09:37:06.232" v="261" actId="20577"/>
          <ac:spMkLst>
            <pc:docMk/>
            <pc:sldMk cId="3958200829" sldId="341"/>
            <ac:spMk id="2" creationId="{66796234-C0CF-486C-AD50-B57EB6D258B2}"/>
          </ac:spMkLst>
        </pc:spChg>
        <pc:spChg chg="mod">
          <ac:chgData name="Tikkanen Anne Maria" userId="S::tikkaann@gradia.fi::eafc5c41-d3ac-49e4-a17a-45ca75850dc4" providerId="AD" clId="Web-{B63B3209-6110-D509-CBD7-10323EE0C683}" dt="2021-03-01T09:37:12.029" v="262" actId="1076"/>
          <ac:spMkLst>
            <pc:docMk/>
            <pc:sldMk cId="3958200829" sldId="341"/>
            <ac:spMk id="3" creationId="{BF1C163A-44BC-402E-9E40-05827FE7D42C}"/>
          </ac:spMkLst>
        </pc:spChg>
      </pc:sldChg>
      <pc:sldChg chg="modSp new">
        <pc:chgData name="Tikkanen Anne Maria" userId="S::tikkaann@gradia.fi::eafc5c41-d3ac-49e4-a17a-45ca75850dc4" providerId="AD" clId="Web-{B63B3209-6110-D509-CBD7-10323EE0C683}" dt="2021-03-01T09:47:50.719" v="549" actId="20577"/>
        <pc:sldMkLst>
          <pc:docMk/>
          <pc:sldMk cId="753475711" sldId="342"/>
        </pc:sldMkLst>
        <pc:spChg chg="mod">
          <ac:chgData name="Tikkanen Anne Maria" userId="S::tikkaann@gradia.fi::eafc5c41-d3ac-49e4-a17a-45ca75850dc4" providerId="AD" clId="Web-{B63B3209-6110-D509-CBD7-10323EE0C683}" dt="2021-03-01T09:41:36.786" v="289" actId="20577"/>
          <ac:spMkLst>
            <pc:docMk/>
            <pc:sldMk cId="753475711" sldId="342"/>
            <ac:spMk id="2" creationId="{D7F8AAC9-ACBC-43EE-AFAF-F2A2BB662A28}"/>
          </ac:spMkLst>
        </pc:spChg>
        <pc:spChg chg="mod">
          <ac:chgData name="Tikkanen Anne Maria" userId="S::tikkaann@gradia.fi::eafc5c41-d3ac-49e4-a17a-45ca75850dc4" providerId="AD" clId="Web-{B63B3209-6110-D509-CBD7-10323EE0C683}" dt="2021-03-01T09:47:50.719" v="549" actId="20577"/>
          <ac:spMkLst>
            <pc:docMk/>
            <pc:sldMk cId="753475711" sldId="342"/>
            <ac:spMk id="3" creationId="{176731FE-8B36-488D-936A-6730949FADD7}"/>
          </ac:spMkLst>
        </pc:spChg>
      </pc:sldChg>
      <pc:sldChg chg="modSp new">
        <pc:chgData name="Tikkanen Anne Maria" userId="S::tikkaann@gradia.fi::eafc5c41-d3ac-49e4-a17a-45ca75850dc4" providerId="AD" clId="Web-{B63B3209-6110-D509-CBD7-10323EE0C683}" dt="2021-03-01T10:02:40.441" v="707" actId="20577"/>
        <pc:sldMkLst>
          <pc:docMk/>
          <pc:sldMk cId="2073033184" sldId="343"/>
        </pc:sldMkLst>
        <pc:spChg chg="mod">
          <ac:chgData name="Tikkanen Anne Maria" userId="S::tikkaann@gradia.fi::eafc5c41-d3ac-49e4-a17a-45ca75850dc4" providerId="AD" clId="Web-{B63B3209-6110-D509-CBD7-10323EE0C683}" dt="2021-03-01T10:02:40.441" v="707" actId="20577"/>
          <ac:spMkLst>
            <pc:docMk/>
            <pc:sldMk cId="2073033184" sldId="343"/>
            <ac:spMk id="2" creationId="{A2005752-DFA9-4F85-B593-D7EF489F5B26}"/>
          </ac:spMkLst>
        </pc:spChg>
        <pc:spChg chg="mod">
          <ac:chgData name="Tikkanen Anne Maria" userId="S::tikkaann@gradia.fi::eafc5c41-d3ac-49e4-a17a-45ca75850dc4" providerId="AD" clId="Web-{B63B3209-6110-D509-CBD7-10323EE0C683}" dt="2021-03-01T09:59:53.029" v="674" actId="20577"/>
          <ac:spMkLst>
            <pc:docMk/>
            <pc:sldMk cId="2073033184" sldId="343"/>
            <ac:spMk id="3" creationId="{0D565707-8317-4468-A782-68D64D8050B6}"/>
          </ac:spMkLst>
        </pc:spChg>
      </pc:sldChg>
      <pc:sldChg chg="modSp new">
        <pc:chgData name="Tikkanen Anne Maria" userId="S::tikkaann@gradia.fi::eafc5c41-d3ac-49e4-a17a-45ca75850dc4" providerId="AD" clId="Web-{B63B3209-6110-D509-CBD7-10323EE0C683}" dt="2021-03-01T10:57:21.101" v="1130" actId="20577"/>
        <pc:sldMkLst>
          <pc:docMk/>
          <pc:sldMk cId="1587457894" sldId="344"/>
        </pc:sldMkLst>
        <pc:spChg chg="mod">
          <ac:chgData name="Tikkanen Anne Maria" userId="S::tikkaann@gradia.fi::eafc5c41-d3ac-49e4-a17a-45ca75850dc4" providerId="AD" clId="Web-{B63B3209-6110-D509-CBD7-10323EE0C683}" dt="2021-03-01T10:21:01.066" v="732" actId="20577"/>
          <ac:spMkLst>
            <pc:docMk/>
            <pc:sldMk cId="1587457894" sldId="344"/>
            <ac:spMk id="2" creationId="{0D0451B0-18D9-4840-8DB3-673F0B5780D9}"/>
          </ac:spMkLst>
        </pc:spChg>
        <pc:spChg chg="mod">
          <ac:chgData name="Tikkanen Anne Maria" userId="S::tikkaann@gradia.fi::eafc5c41-d3ac-49e4-a17a-45ca75850dc4" providerId="AD" clId="Web-{B63B3209-6110-D509-CBD7-10323EE0C683}" dt="2021-03-01T10:57:21.101" v="1130" actId="20577"/>
          <ac:spMkLst>
            <pc:docMk/>
            <pc:sldMk cId="1587457894" sldId="344"/>
            <ac:spMk id="3" creationId="{BBE76F81-8051-41C4-B1BA-E47A0F3259F4}"/>
          </ac:spMkLst>
        </pc:spChg>
      </pc:sldChg>
      <pc:sldChg chg="addSp delSp modSp new ord">
        <pc:chgData name="Tikkanen Anne Maria" userId="S::tikkaann@gradia.fi::eafc5c41-d3ac-49e4-a17a-45ca75850dc4" providerId="AD" clId="Web-{B63B3209-6110-D509-CBD7-10323EE0C683}" dt="2021-03-01T11:41:10.534" v="1614"/>
        <pc:sldMkLst>
          <pc:docMk/>
          <pc:sldMk cId="3679763838" sldId="345"/>
        </pc:sldMkLst>
        <pc:spChg chg="mod">
          <ac:chgData name="Tikkanen Anne Maria" userId="S::tikkaann@gradia.fi::eafc5c41-d3ac-49e4-a17a-45ca75850dc4" providerId="AD" clId="Web-{B63B3209-6110-D509-CBD7-10323EE0C683}" dt="2021-03-01T11:39:55.014" v="1612" actId="20577"/>
          <ac:spMkLst>
            <pc:docMk/>
            <pc:sldMk cId="3679763838" sldId="345"/>
            <ac:spMk id="2" creationId="{02854E51-0897-4CE5-B7F0-EC652D9D6912}"/>
          </ac:spMkLst>
        </pc:spChg>
        <pc:spChg chg="del">
          <ac:chgData name="Tikkanen Anne Maria" userId="S::tikkaann@gradia.fi::eafc5c41-d3ac-49e4-a17a-45ca75850dc4" providerId="AD" clId="Web-{B63B3209-6110-D509-CBD7-10323EE0C683}" dt="2021-03-01T11:34:04.448" v="1390"/>
          <ac:spMkLst>
            <pc:docMk/>
            <pc:sldMk cId="3679763838" sldId="345"/>
            <ac:spMk id="3" creationId="{B6E17F41-6C78-465E-960C-FA80B4AD3876}"/>
          </ac:spMkLst>
        </pc:spChg>
        <pc:spChg chg="add del mod">
          <ac:chgData name="Tikkanen Anne Maria" userId="S::tikkaann@gradia.fi::eafc5c41-d3ac-49e4-a17a-45ca75850dc4" providerId="AD" clId="Web-{B63B3209-6110-D509-CBD7-10323EE0C683}" dt="2021-03-01T11:35:08.952" v="1436"/>
          <ac:spMkLst>
            <pc:docMk/>
            <pc:sldMk cId="3679763838" sldId="345"/>
            <ac:spMk id="338" creationId="{B2BB37F0-6282-4571-8F75-0425FBE1EE96}"/>
          </ac:spMkLst>
        </pc:spChg>
        <pc:spChg chg="add del mod">
          <ac:chgData name="Tikkanen Anne Maria" userId="S::tikkaann@gradia.fi::eafc5c41-d3ac-49e4-a17a-45ca75850dc4" providerId="AD" clId="Web-{B63B3209-6110-D509-CBD7-10323EE0C683}" dt="2021-03-01T11:37:27.944" v="1529"/>
          <ac:spMkLst>
            <pc:docMk/>
            <pc:sldMk cId="3679763838" sldId="345"/>
            <ac:spMk id="1468" creationId="{2546B398-0D51-4563-B135-7419913129E1}"/>
          </ac:spMkLst>
        </pc:spChg>
        <pc:spChg chg="add mod">
          <ac:chgData name="Tikkanen Anne Maria" userId="S::tikkaann@gradia.fi::eafc5c41-d3ac-49e4-a17a-45ca75850dc4" providerId="AD" clId="Web-{B63B3209-6110-D509-CBD7-10323EE0C683}" dt="2021-03-01T11:40:05.546" v="1613" actId="1076"/>
          <ac:spMkLst>
            <pc:docMk/>
            <pc:sldMk cId="3679763838" sldId="345"/>
            <ac:spMk id="2053" creationId="{3979481D-6FFD-4885-8023-8558B52D9E15}"/>
          </ac:spMkLst>
        </pc:spChg>
        <pc:graphicFrameChg chg="add del mod ord modGraphic">
          <ac:chgData name="Tikkanen Anne Maria" userId="S::tikkaann@gradia.fi::eafc5c41-d3ac-49e4-a17a-45ca75850dc4" providerId="AD" clId="Web-{B63B3209-6110-D509-CBD7-10323EE0C683}" dt="2021-03-01T11:34:45.654" v="1435"/>
          <ac:graphicFrameMkLst>
            <pc:docMk/>
            <pc:sldMk cId="3679763838" sldId="345"/>
            <ac:graphicFrameMk id="4" creationId="{9CFC7C2C-6C84-41E2-B4BE-85983E543368}"/>
          </ac:graphicFrameMkLst>
        </pc:graphicFrameChg>
        <pc:graphicFrameChg chg="add del mod ord modGraphic">
          <ac:chgData name="Tikkanen Anne Maria" userId="S::tikkaann@gradia.fi::eafc5c41-d3ac-49e4-a17a-45ca75850dc4" providerId="AD" clId="Web-{B63B3209-6110-D509-CBD7-10323EE0C683}" dt="2021-03-01T11:36:36.691" v="1528"/>
          <ac:graphicFrameMkLst>
            <pc:docMk/>
            <pc:sldMk cId="3679763838" sldId="345"/>
            <ac:graphicFrameMk id="339" creationId="{7477A908-7590-4EA7-B46B-A55701E73B95}"/>
          </ac:graphicFrameMkLst>
        </pc:graphicFrameChg>
        <pc:graphicFrameChg chg="add mod ord modGraphic">
          <ac:chgData name="Tikkanen Anne Maria" userId="S::tikkaann@gradia.fi::eafc5c41-d3ac-49e4-a17a-45ca75850dc4" providerId="AD" clId="Web-{B63B3209-6110-D509-CBD7-10323EE0C683}" dt="2021-03-01T11:38:37.073" v="1573" actId="1076"/>
          <ac:graphicFrameMkLst>
            <pc:docMk/>
            <pc:sldMk cId="3679763838" sldId="345"/>
            <ac:graphicFrameMk id="1469" creationId="{48025C58-B527-4AF0-AB57-7F57D873E731}"/>
          </ac:graphicFrameMkLst>
        </pc:graphicFrameChg>
      </pc:sldChg>
    </pc:docChg>
  </pc:docChgLst>
  <pc:docChgLst>
    <pc:chgData name="Tikkanen Anne Maria" userId="S::tikkaann@gradia.fi::eafc5c41-d3ac-49e4-a17a-45ca75850dc4" providerId="AD" clId="Web-{C9E2CA77-BD57-44D2-9B70-53B143BB32D4}"/>
    <pc:docChg chg="modSld">
      <pc:chgData name="Tikkanen Anne Maria" userId="S::tikkaann@gradia.fi::eafc5c41-d3ac-49e4-a17a-45ca75850dc4" providerId="AD" clId="Web-{C9E2CA77-BD57-44D2-9B70-53B143BB32D4}" dt="2021-04-14T07:38:47.039" v="1"/>
      <pc:docMkLst>
        <pc:docMk/>
      </pc:docMkLst>
      <pc:sldChg chg="addAnim modAnim">
        <pc:chgData name="Tikkanen Anne Maria" userId="S::tikkaann@gradia.fi::eafc5c41-d3ac-49e4-a17a-45ca75850dc4" providerId="AD" clId="Web-{C9E2CA77-BD57-44D2-9B70-53B143BB32D4}" dt="2021-04-14T07:38:47.039" v="1"/>
        <pc:sldMkLst>
          <pc:docMk/>
          <pc:sldMk cId="3679763838" sldId="345"/>
        </pc:sldMkLst>
      </pc:sldChg>
    </pc:docChg>
  </pc:docChgLst>
  <pc:docChgLst>
    <pc:chgData name="Tikkanen Anne Maria" userId="S::tikkaann@gradia.fi::eafc5c41-d3ac-49e4-a17a-45ca75850dc4" providerId="AD" clId="Web-{B0426C94-4BD4-48AA-A703-2068553BD825}"/>
    <pc:docChg chg="modSld">
      <pc:chgData name="Tikkanen Anne Maria" userId="S::tikkaann@gradia.fi::eafc5c41-d3ac-49e4-a17a-45ca75850dc4" providerId="AD" clId="Web-{B0426C94-4BD4-48AA-A703-2068553BD825}" dt="2021-04-13T08:10:10.244" v="191" actId="20577"/>
      <pc:docMkLst>
        <pc:docMk/>
      </pc:docMkLst>
      <pc:sldChg chg="modSp">
        <pc:chgData name="Tikkanen Anne Maria" userId="S::tikkaann@gradia.fi::eafc5c41-d3ac-49e4-a17a-45ca75850dc4" providerId="AD" clId="Web-{B0426C94-4BD4-48AA-A703-2068553BD825}" dt="2021-04-13T08:10:10.244" v="191" actId="20577"/>
        <pc:sldMkLst>
          <pc:docMk/>
          <pc:sldMk cId="3580231115" sldId="334"/>
        </pc:sldMkLst>
        <pc:spChg chg="mod">
          <ac:chgData name="Tikkanen Anne Maria" userId="S::tikkaann@gradia.fi::eafc5c41-d3ac-49e4-a17a-45ca75850dc4" providerId="AD" clId="Web-{B0426C94-4BD4-48AA-A703-2068553BD825}" dt="2021-04-13T08:10:10.244" v="191" actId="20577"/>
          <ac:spMkLst>
            <pc:docMk/>
            <pc:sldMk cId="3580231115" sldId="334"/>
            <ac:spMk id="3" creationId="{AE85C479-E457-4EE8-8AB4-14E982354DD7}"/>
          </ac:spMkLst>
        </pc:spChg>
      </pc:sldChg>
    </pc:docChg>
  </pc:docChgLst>
  <pc:docChgLst>
    <pc:chgData name="Tikkanen Anne Maria" userId="S::tikkaann@gradia.fi::eafc5c41-d3ac-49e4-a17a-45ca75850dc4" providerId="AD" clId="Web-{895197BA-A11C-4122-8740-53EF20E49586}"/>
    <pc:docChg chg="modSld">
      <pc:chgData name="Tikkanen Anne Maria" userId="S::tikkaann@gradia.fi::eafc5c41-d3ac-49e4-a17a-45ca75850dc4" providerId="AD" clId="Web-{895197BA-A11C-4122-8740-53EF20E49586}" dt="2021-04-09T12:45:14.068" v="34" actId="20577"/>
      <pc:docMkLst>
        <pc:docMk/>
      </pc:docMkLst>
      <pc:sldChg chg="modSp">
        <pc:chgData name="Tikkanen Anne Maria" userId="S::tikkaann@gradia.fi::eafc5c41-d3ac-49e4-a17a-45ca75850dc4" providerId="AD" clId="Web-{895197BA-A11C-4122-8740-53EF20E49586}" dt="2021-04-09T12:41:56.040" v="24" actId="20577"/>
        <pc:sldMkLst>
          <pc:docMk/>
          <pc:sldMk cId="1587457894" sldId="344"/>
        </pc:sldMkLst>
        <pc:spChg chg="mod">
          <ac:chgData name="Tikkanen Anne Maria" userId="S::tikkaann@gradia.fi::eafc5c41-d3ac-49e4-a17a-45ca75850dc4" providerId="AD" clId="Web-{895197BA-A11C-4122-8740-53EF20E49586}" dt="2021-04-09T12:41:56.040" v="24" actId="20577"/>
          <ac:spMkLst>
            <pc:docMk/>
            <pc:sldMk cId="1587457894" sldId="344"/>
            <ac:spMk id="3" creationId="{BBE76F81-8051-41C4-B1BA-E47A0F3259F4}"/>
          </ac:spMkLst>
        </pc:spChg>
      </pc:sldChg>
      <pc:sldChg chg="addSp modSp">
        <pc:chgData name="Tikkanen Anne Maria" userId="S::tikkaann@gradia.fi::eafc5c41-d3ac-49e4-a17a-45ca75850dc4" providerId="AD" clId="Web-{895197BA-A11C-4122-8740-53EF20E49586}" dt="2021-04-09T12:45:14.068" v="34" actId="20577"/>
        <pc:sldMkLst>
          <pc:docMk/>
          <pc:sldMk cId="3679763838" sldId="345"/>
        </pc:sldMkLst>
        <pc:spChg chg="mod">
          <ac:chgData name="Tikkanen Anne Maria" userId="S::tikkaann@gradia.fi::eafc5c41-d3ac-49e4-a17a-45ca75850dc4" providerId="AD" clId="Web-{895197BA-A11C-4122-8740-53EF20E49586}" dt="2021-04-09T12:44:24.614" v="29" actId="1076"/>
          <ac:spMkLst>
            <pc:docMk/>
            <pc:sldMk cId="3679763838" sldId="345"/>
            <ac:spMk id="2053" creationId="{3979481D-6FFD-4885-8023-8558B52D9E15}"/>
          </ac:spMkLst>
        </pc:spChg>
        <pc:graphicFrameChg chg="mod modGraphic">
          <ac:chgData name="Tikkanen Anne Maria" userId="S::tikkaann@gradia.fi::eafc5c41-d3ac-49e4-a17a-45ca75850dc4" providerId="AD" clId="Web-{895197BA-A11C-4122-8740-53EF20E49586}" dt="2021-04-09T12:45:14.068" v="34" actId="20577"/>
          <ac:graphicFrameMkLst>
            <pc:docMk/>
            <pc:sldMk cId="3679763838" sldId="345"/>
            <ac:graphicFrameMk id="1469" creationId="{48025C58-B527-4AF0-AB57-7F57D873E731}"/>
          </ac:graphicFrameMkLst>
        </pc:graphicFrameChg>
        <pc:picChg chg="add mod">
          <ac:chgData name="Tikkanen Anne Maria" userId="S::tikkaann@gradia.fi::eafc5c41-d3ac-49e4-a17a-45ca75850dc4" providerId="AD" clId="Web-{895197BA-A11C-4122-8740-53EF20E49586}" dt="2021-04-09T12:44:30.583" v="30" actId="1076"/>
          <ac:picMkLst>
            <pc:docMk/>
            <pc:sldMk cId="3679763838" sldId="345"/>
            <ac:picMk id="14" creationId="{68D4D338-491C-4DAA-A913-4D13AB11987A}"/>
          </ac:picMkLst>
        </pc:picChg>
      </pc:sldChg>
    </pc:docChg>
  </pc:docChgLst>
  <pc:docChgLst>
    <pc:chgData name="Tikkanen Anne Maria" userId="eafc5c41-d3ac-49e4-a17a-45ca75850dc4" providerId="ADAL" clId="{3526C058-7338-4FAC-A8D3-2878DE7A06C5}"/>
    <pc:docChg chg="undo redo custSel addSld modSld sldOrd">
      <pc:chgData name="Tikkanen Anne Maria" userId="eafc5c41-d3ac-49e4-a17a-45ca75850dc4" providerId="ADAL" clId="{3526C058-7338-4FAC-A8D3-2878DE7A06C5}" dt="2021-04-28T09:38:39.748" v="3067" actId="20577"/>
      <pc:docMkLst>
        <pc:docMk/>
      </pc:docMkLst>
      <pc:sldChg chg="addSp modSp mod modAnim">
        <pc:chgData name="Tikkanen Anne Maria" userId="eafc5c41-d3ac-49e4-a17a-45ca75850dc4" providerId="ADAL" clId="{3526C058-7338-4FAC-A8D3-2878DE7A06C5}" dt="2021-04-14T08:21:06.591" v="2909" actId="962"/>
        <pc:sldMkLst>
          <pc:docMk/>
          <pc:sldMk cId="3580231115" sldId="334"/>
        </pc:sldMkLst>
        <pc:spChg chg="mod">
          <ac:chgData name="Tikkanen Anne Maria" userId="eafc5c41-d3ac-49e4-a17a-45ca75850dc4" providerId="ADAL" clId="{3526C058-7338-4FAC-A8D3-2878DE7A06C5}" dt="2021-04-13T08:13:07.576" v="25" actId="255"/>
          <ac:spMkLst>
            <pc:docMk/>
            <pc:sldMk cId="3580231115" sldId="334"/>
            <ac:spMk id="3" creationId="{AE85C479-E457-4EE8-8AB4-14E982354DD7}"/>
          </ac:spMkLst>
        </pc:spChg>
        <pc:picChg chg="add mod">
          <ac:chgData name="Tikkanen Anne Maria" userId="eafc5c41-d3ac-49e4-a17a-45ca75850dc4" providerId="ADAL" clId="{3526C058-7338-4FAC-A8D3-2878DE7A06C5}" dt="2021-04-14T08:21:06.591" v="2909" actId="962"/>
          <ac:picMkLst>
            <pc:docMk/>
            <pc:sldMk cId="3580231115" sldId="334"/>
            <ac:picMk id="5" creationId="{4AFE8055-3583-4A49-A7C5-578485982BC3}"/>
          </ac:picMkLst>
        </pc:picChg>
      </pc:sldChg>
      <pc:sldChg chg="modSp mod">
        <pc:chgData name="Tikkanen Anne Maria" userId="eafc5c41-d3ac-49e4-a17a-45ca75850dc4" providerId="ADAL" clId="{3526C058-7338-4FAC-A8D3-2878DE7A06C5}" dt="2021-04-14T08:22:16.051" v="2980" actId="20577"/>
        <pc:sldMkLst>
          <pc:docMk/>
          <pc:sldMk cId="601209628" sldId="336"/>
        </pc:sldMkLst>
        <pc:spChg chg="mod">
          <ac:chgData name="Tikkanen Anne Maria" userId="eafc5c41-d3ac-49e4-a17a-45ca75850dc4" providerId="ADAL" clId="{3526C058-7338-4FAC-A8D3-2878DE7A06C5}" dt="2021-04-14T08:22:16.051" v="2980" actId="20577"/>
          <ac:spMkLst>
            <pc:docMk/>
            <pc:sldMk cId="601209628" sldId="336"/>
            <ac:spMk id="3" creationId="{2408DC8A-D8C0-4671-B758-B95659FC819D}"/>
          </ac:spMkLst>
        </pc:spChg>
        <pc:picChg chg="mod">
          <ac:chgData name="Tikkanen Anne Maria" userId="eafc5c41-d3ac-49e4-a17a-45ca75850dc4" providerId="ADAL" clId="{3526C058-7338-4FAC-A8D3-2878DE7A06C5}" dt="2021-04-14T08:21:42.184" v="2921" actId="1076"/>
          <ac:picMkLst>
            <pc:docMk/>
            <pc:sldMk cId="601209628" sldId="336"/>
            <ac:picMk id="4" creationId="{8F5A61FC-D2CF-4E67-B355-E90D16776A11}"/>
          </ac:picMkLst>
        </pc:picChg>
      </pc:sldChg>
      <pc:sldChg chg="modAnim">
        <pc:chgData name="Tikkanen Anne Maria" userId="eafc5c41-d3ac-49e4-a17a-45ca75850dc4" providerId="ADAL" clId="{3526C058-7338-4FAC-A8D3-2878DE7A06C5}" dt="2021-04-13T08:47:16.979" v="1705"/>
        <pc:sldMkLst>
          <pc:docMk/>
          <pc:sldMk cId="3354350801" sldId="338"/>
        </pc:sldMkLst>
      </pc:sldChg>
      <pc:sldChg chg="addSp delSp modSp mod modAnim">
        <pc:chgData name="Tikkanen Anne Maria" userId="eafc5c41-d3ac-49e4-a17a-45ca75850dc4" providerId="ADAL" clId="{3526C058-7338-4FAC-A8D3-2878DE7A06C5}" dt="2021-04-14T08:19:42.074" v="2900" actId="962"/>
        <pc:sldMkLst>
          <pc:docMk/>
          <pc:sldMk cId="753475711" sldId="342"/>
        </pc:sldMkLst>
        <pc:spChg chg="mod">
          <ac:chgData name="Tikkanen Anne Maria" userId="eafc5c41-d3ac-49e4-a17a-45ca75850dc4" providerId="ADAL" clId="{3526C058-7338-4FAC-A8D3-2878DE7A06C5}" dt="2021-04-13T08:41:15.775" v="1417" actId="1076"/>
          <ac:spMkLst>
            <pc:docMk/>
            <pc:sldMk cId="753475711" sldId="342"/>
            <ac:spMk id="3" creationId="{176731FE-8B36-488D-936A-6730949FADD7}"/>
          </ac:spMkLst>
        </pc:spChg>
        <pc:grpChg chg="add mod">
          <ac:chgData name="Tikkanen Anne Maria" userId="eafc5c41-d3ac-49e4-a17a-45ca75850dc4" providerId="ADAL" clId="{3526C058-7338-4FAC-A8D3-2878DE7A06C5}" dt="2021-04-14T08:19:42.074" v="2900" actId="962"/>
          <ac:grpSpMkLst>
            <pc:docMk/>
            <pc:sldMk cId="753475711" sldId="342"/>
            <ac:grpSpMk id="30" creationId="{96F57BA6-9414-459F-AAE6-5B61E6D22BE4}"/>
          </ac:grpSpMkLst>
        </pc:grpChg>
        <pc:picChg chg="add del mod">
          <ac:chgData name="Tikkanen Anne Maria" userId="eafc5c41-d3ac-49e4-a17a-45ca75850dc4" providerId="ADAL" clId="{3526C058-7338-4FAC-A8D3-2878DE7A06C5}" dt="2021-04-13T08:34:53.260" v="1380" actId="931"/>
          <ac:picMkLst>
            <pc:docMk/>
            <pc:sldMk cId="753475711" sldId="342"/>
            <ac:picMk id="5" creationId="{2ADCDA4C-E75E-4A88-96B2-C04F64ABCD40}"/>
          </ac:picMkLst>
        </pc:picChg>
        <pc:picChg chg="add del mod">
          <ac:chgData name="Tikkanen Anne Maria" userId="eafc5c41-d3ac-49e4-a17a-45ca75850dc4" providerId="ADAL" clId="{3526C058-7338-4FAC-A8D3-2878DE7A06C5}" dt="2021-04-13T08:34:53.260" v="1380" actId="931"/>
          <ac:picMkLst>
            <pc:docMk/>
            <pc:sldMk cId="753475711" sldId="342"/>
            <ac:picMk id="7" creationId="{882DF9ED-69FB-41F0-865F-3CFF626EB9B2}"/>
          </ac:picMkLst>
        </pc:picChg>
        <pc:picChg chg="add del mod">
          <ac:chgData name="Tikkanen Anne Maria" userId="eafc5c41-d3ac-49e4-a17a-45ca75850dc4" providerId="ADAL" clId="{3526C058-7338-4FAC-A8D3-2878DE7A06C5}" dt="2021-04-13T08:34:53.260" v="1380" actId="931"/>
          <ac:picMkLst>
            <pc:docMk/>
            <pc:sldMk cId="753475711" sldId="342"/>
            <ac:picMk id="9" creationId="{705A0D34-AF0B-42CC-86B4-3C369D3F0093}"/>
          </ac:picMkLst>
        </pc:picChg>
        <pc:picChg chg="add del mod">
          <ac:chgData name="Tikkanen Anne Maria" userId="eafc5c41-d3ac-49e4-a17a-45ca75850dc4" providerId="ADAL" clId="{3526C058-7338-4FAC-A8D3-2878DE7A06C5}" dt="2021-04-13T08:34:53.260" v="1380" actId="931"/>
          <ac:picMkLst>
            <pc:docMk/>
            <pc:sldMk cId="753475711" sldId="342"/>
            <ac:picMk id="11" creationId="{2BB13C79-7E72-4256-B6D0-FD3E3D1F28E2}"/>
          </ac:picMkLst>
        </pc:picChg>
        <pc:picChg chg="add del mod">
          <ac:chgData name="Tikkanen Anne Maria" userId="eafc5c41-d3ac-49e4-a17a-45ca75850dc4" providerId="ADAL" clId="{3526C058-7338-4FAC-A8D3-2878DE7A06C5}" dt="2021-04-13T08:34:53.260" v="1380" actId="931"/>
          <ac:picMkLst>
            <pc:docMk/>
            <pc:sldMk cId="753475711" sldId="342"/>
            <ac:picMk id="13" creationId="{0CCC46F0-DA92-4D4F-B4EC-46056082EBFA}"/>
          </ac:picMkLst>
        </pc:picChg>
        <pc:picChg chg="add del mod">
          <ac:chgData name="Tikkanen Anne Maria" userId="eafc5c41-d3ac-49e4-a17a-45ca75850dc4" providerId="ADAL" clId="{3526C058-7338-4FAC-A8D3-2878DE7A06C5}" dt="2021-04-13T08:34:53.260" v="1380" actId="931"/>
          <ac:picMkLst>
            <pc:docMk/>
            <pc:sldMk cId="753475711" sldId="342"/>
            <ac:picMk id="15" creationId="{649B983A-A397-435E-9F3D-C3AE2499B80C}"/>
          </ac:picMkLst>
        </pc:picChg>
        <pc:picChg chg="add del mod">
          <ac:chgData name="Tikkanen Anne Maria" userId="eafc5c41-d3ac-49e4-a17a-45ca75850dc4" providerId="ADAL" clId="{3526C058-7338-4FAC-A8D3-2878DE7A06C5}" dt="2021-04-13T08:34:53.260" v="1380" actId="931"/>
          <ac:picMkLst>
            <pc:docMk/>
            <pc:sldMk cId="753475711" sldId="342"/>
            <ac:picMk id="17" creationId="{06110BBE-0240-4666-B9D7-386B67F386E1}"/>
          </ac:picMkLst>
        </pc:picChg>
        <pc:picChg chg="add del mod">
          <ac:chgData name="Tikkanen Anne Maria" userId="eafc5c41-d3ac-49e4-a17a-45ca75850dc4" providerId="ADAL" clId="{3526C058-7338-4FAC-A8D3-2878DE7A06C5}" dt="2021-04-13T08:34:53.260" v="1380" actId="931"/>
          <ac:picMkLst>
            <pc:docMk/>
            <pc:sldMk cId="753475711" sldId="342"/>
            <ac:picMk id="19" creationId="{13B866D3-922A-43C3-B18D-D0690FADB443}"/>
          </ac:picMkLst>
        </pc:picChg>
        <pc:picChg chg="add mod">
          <ac:chgData name="Tikkanen Anne Maria" userId="eafc5c41-d3ac-49e4-a17a-45ca75850dc4" providerId="ADAL" clId="{3526C058-7338-4FAC-A8D3-2878DE7A06C5}" dt="2021-04-13T08:40:43.777" v="1410" actId="164"/>
          <ac:picMkLst>
            <pc:docMk/>
            <pc:sldMk cId="753475711" sldId="342"/>
            <ac:picMk id="21" creationId="{CBF99B33-CD7D-4E73-8C75-8EBB45740FF7}"/>
          </ac:picMkLst>
        </pc:picChg>
        <pc:picChg chg="add mod">
          <ac:chgData name="Tikkanen Anne Maria" userId="eafc5c41-d3ac-49e4-a17a-45ca75850dc4" providerId="ADAL" clId="{3526C058-7338-4FAC-A8D3-2878DE7A06C5}" dt="2021-04-13T08:40:43.777" v="1410" actId="164"/>
          <ac:picMkLst>
            <pc:docMk/>
            <pc:sldMk cId="753475711" sldId="342"/>
            <ac:picMk id="23" creationId="{2289A659-EE90-4619-9790-C9EADFCEC89D}"/>
          </ac:picMkLst>
        </pc:picChg>
        <pc:picChg chg="add mod">
          <ac:chgData name="Tikkanen Anne Maria" userId="eafc5c41-d3ac-49e4-a17a-45ca75850dc4" providerId="ADAL" clId="{3526C058-7338-4FAC-A8D3-2878DE7A06C5}" dt="2021-04-13T08:40:43.777" v="1410" actId="164"/>
          <ac:picMkLst>
            <pc:docMk/>
            <pc:sldMk cId="753475711" sldId="342"/>
            <ac:picMk id="25" creationId="{7EFD8517-2DBE-478D-9C54-875881731AB1}"/>
          </ac:picMkLst>
        </pc:picChg>
        <pc:picChg chg="add mod ord">
          <ac:chgData name="Tikkanen Anne Maria" userId="eafc5c41-d3ac-49e4-a17a-45ca75850dc4" providerId="ADAL" clId="{3526C058-7338-4FAC-A8D3-2878DE7A06C5}" dt="2021-04-13T08:40:43.777" v="1410" actId="164"/>
          <ac:picMkLst>
            <pc:docMk/>
            <pc:sldMk cId="753475711" sldId="342"/>
            <ac:picMk id="27" creationId="{F7F8B64D-6955-4410-B12B-27B04757A63A}"/>
          </ac:picMkLst>
        </pc:picChg>
        <pc:picChg chg="add mod">
          <ac:chgData name="Tikkanen Anne Maria" userId="eafc5c41-d3ac-49e4-a17a-45ca75850dc4" providerId="ADAL" clId="{3526C058-7338-4FAC-A8D3-2878DE7A06C5}" dt="2021-04-13T08:40:43.777" v="1410" actId="164"/>
          <ac:picMkLst>
            <pc:docMk/>
            <pc:sldMk cId="753475711" sldId="342"/>
            <ac:picMk id="29" creationId="{2AC94F62-519D-425B-864A-B0EC749C47E6}"/>
          </ac:picMkLst>
        </pc:picChg>
      </pc:sldChg>
      <pc:sldChg chg="addSp modSp mod modAnim">
        <pc:chgData name="Tikkanen Anne Maria" userId="eafc5c41-d3ac-49e4-a17a-45ca75850dc4" providerId="ADAL" clId="{3526C058-7338-4FAC-A8D3-2878DE7A06C5}" dt="2021-04-14T08:19:54.289" v="2902" actId="962"/>
        <pc:sldMkLst>
          <pc:docMk/>
          <pc:sldMk cId="1587457894" sldId="344"/>
        </pc:sldMkLst>
        <pc:spChg chg="mod">
          <ac:chgData name="Tikkanen Anne Maria" userId="eafc5c41-d3ac-49e4-a17a-45ca75850dc4" providerId="ADAL" clId="{3526C058-7338-4FAC-A8D3-2878DE7A06C5}" dt="2021-04-13T08:32:05.695" v="1241" actId="20577"/>
          <ac:spMkLst>
            <pc:docMk/>
            <pc:sldMk cId="1587457894" sldId="344"/>
            <ac:spMk id="2" creationId="{0D0451B0-18D9-4840-8DB3-673F0B5780D9}"/>
          </ac:spMkLst>
        </pc:spChg>
        <pc:spChg chg="mod">
          <ac:chgData name="Tikkanen Anne Maria" userId="eafc5c41-d3ac-49e4-a17a-45ca75850dc4" providerId="ADAL" clId="{3526C058-7338-4FAC-A8D3-2878DE7A06C5}" dt="2021-04-13T08:15:03.012" v="136" actId="14100"/>
          <ac:spMkLst>
            <pc:docMk/>
            <pc:sldMk cId="1587457894" sldId="344"/>
            <ac:spMk id="3" creationId="{BBE76F81-8051-41C4-B1BA-E47A0F3259F4}"/>
          </ac:spMkLst>
        </pc:spChg>
        <pc:picChg chg="add mod">
          <ac:chgData name="Tikkanen Anne Maria" userId="eafc5c41-d3ac-49e4-a17a-45ca75850dc4" providerId="ADAL" clId="{3526C058-7338-4FAC-A8D3-2878DE7A06C5}" dt="2021-04-14T08:19:54.289" v="2902" actId="962"/>
          <ac:picMkLst>
            <pc:docMk/>
            <pc:sldMk cId="1587457894" sldId="344"/>
            <ac:picMk id="5" creationId="{3BF5A549-32B8-48B4-AA2D-8DE992E78DA8}"/>
          </ac:picMkLst>
        </pc:picChg>
      </pc:sldChg>
      <pc:sldChg chg="modSp mod modAnim">
        <pc:chgData name="Tikkanen Anne Maria" userId="eafc5c41-d3ac-49e4-a17a-45ca75850dc4" providerId="ADAL" clId="{3526C058-7338-4FAC-A8D3-2878DE7A06C5}" dt="2021-04-14T08:21:12.381" v="2910" actId="962"/>
        <pc:sldMkLst>
          <pc:docMk/>
          <pc:sldMk cId="3679763838" sldId="345"/>
        </pc:sldMkLst>
        <pc:picChg chg="mod">
          <ac:chgData name="Tikkanen Anne Maria" userId="eafc5c41-d3ac-49e4-a17a-45ca75850dc4" providerId="ADAL" clId="{3526C058-7338-4FAC-A8D3-2878DE7A06C5}" dt="2021-04-14T08:21:12.381" v="2910" actId="962"/>
          <ac:picMkLst>
            <pc:docMk/>
            <pc:sldMk cId="3679763838" sldId="345"/>
            <ac:picMk id="14" creationId="{68D4D338-491C-4DAA-A913-4D13AB11987A}"/>
          </ac:picMkLst>
        </pc:picChg>
      </pc:sldChg>
      <pc:sldChg chg="modSp mod">
        <pc:chgData name="Tikkanen Anne Maria" userId="eafc5c41-d3ac-49e4-a17a-45ca75850dc4" providerId="ADAL" clId="{3526C058-7338-4FAC-A8D3-2878DE7A06C5}" dt="2021-04-14T08:21:24.031" v="2920" actId="20577"/>
        <pc:sldMkLst>
          <pc:docMk/>
          <pc:sldMk cId="3224367569" sldId="346"/>
        </pc:sldMkLst>
        <pc:spChg chg="mod">
          <ac:chgData name="Tikkanen Anne Maria" userId="eafc5c41-d3ac-49e4-a17a-45ca75850dc4" providerId="ADAL" clId="{3526C058-7338-4FAC-A8D3-2878DE7A06C5}" dt="2021-04-14T08:21:24.031" v="2920" actId="20577"/>
          <ac:spMkLst>
            <pc:docMk/>
            <pc:sldMk cId="3224367569" sldId="346"/>
            <ac:spMk id="3" creationId="{3C7F5E1A-F3BB-4AF6-94F9-986C6B93CEA4}"/>
          </ac:spMkLst>
        </pc:spChg>
      </pc:sldChg>
      <pc:sldChg chg="addSp delSp modSp new mod ord">
        <pc:chgData name="Tikkanen Anne Maria" userId="eafc5c41-d3ac-49e4-a17a-45ca75850dc4" providerId="ADAL" clId="{3526C058-7338-4FAC-A8D3-2878DE7A06C5}" dt="2021-04-28T09:38:39.748" v="3067" actId="20577"/>
        <pc:sldMkLst>
          <pc:docMk/>
          <pc:sldMk cId="4007246557" sldId="348"/>
        </pc:sldMkLst>
        <pc:spChg chg="mod">
          <ac:chgData name="Tikkanen Anne Maria" userId="eafc5c41-d3ac-49e4-a17a-45ca75850dc4" providerId="ADAL" clId="{3526C058-7338-4FAC-A8D3-2878DE7A06C5}" dt="2021-04-13T08:15:45.603" v="161" actId="20577"/>
          <ac:spMkLst>
            <pc:docMk/>
            <pc:sldMk cId="4007246557" sldId="348"/>
            <ac:spMk id="2" creationId="{DEEB4EDE-38A9-42C4-BC2A-2C3D4C91766A}"/>
          </ac:spMkLst>
        </pc:spChg>
        <pc:spChg chg="del">
          <ac:chgData name="Tikkanen Anne Maria" userId="eafc5c41-d3ac-49e4-a17a-45ca75850dc4" providerId="ADAL" clId="{3526C058-7338-4FAC-A8D3-2878DE7A06C5}" dt="2021-04-13T08:16:05.210" v="162" actId="3680"/>
          <ac:spMkLst>
            <pc:docMk/>
            <pc:sldMk cId="4007246557" sldId="348"/>
            <ac:spMk id="3" creationId="{2FF9AF6A-5FD0-451D-B35D-8E9FD412C46F}"/>
          </ac:spMkLst>
        </pc:spChg>
        <pc:graphicFrameChg chg="add mod ord modGraphic">
          <ac:chgData name="Tikkanen Anne Maria" userId="eafc5c41-d3ac-49e4-a17a-45ca75850dc4" providerId="ADAL" clId="{3526C058-7338-4FAC-A8D3-2878DE7A06C5}" dt="2021-04-28T09:38:39.748" v="3067" actId="20577"/>
          <ac:graphicFrameMkLst>
            <pc:docMk/>
            <pc:sldMk cId="4007246557" sldId="348"/>
            <ac:graphicFrameMk id="4" creationId="{4E0B6201-81BC-4E0B-9676-FFFF229133F2}"/>
          </ac:graphicFrameMkLst>
        </pc:graphicFrameChg>
      </pc:sldChg>
      <pc:sldChg chg="addSp modSp new mod setBg modAnim">
        <pc:chgData name="Tikkanen Anne Maria" userId="eafc5c41-d3ac-49e4-a17a-45ca75850dc4" providerId="ADAL" clId="{3526C058-7338-4FAC-A8D3-2878DE7A06C5}" dt="2021-04-14T08:21:01.501" v="2908" actId="962"/>
        <pc:sldMkLst>
          <pc:docMk/>
          <pc:sldMk cId="2898745973" sldId="349"/>
        </pc:sldMkLst>
        <pc:spChg chg="mod">
          <ac:chgData name="Tikkanen Anne Maria" userId="eafc5c41-d3ac-49e4-a17a-45ca75850dc4" providerId="ADAL" clId="{3526C058-7338-4FAC-A8D3-2878DE7A06C5}" dt="2021-04-13T08:23:06.505" v="599" actId="20577"/>
          <ac:spMkLst>
            <pc:docMk/>
            <pc:sldMk cId="2898745973" sldId="349"/>
            <ac:spMk id="2" creationId="{D10FE444-EE06-4685-BC7F-03B67C63EE4B}"/>
          </ac:spMkLst>
        </pc:spChg>
        <pc:spChg chg="mod">
          <ac:chgData name="Tikkanen Anne Maria" userId="eafc5c41-d3ac-49e4-a17a-45ca75850dc4" providerId="ADAL" clId="{3526C058-7338-4FAC-A8D3-2878DE7A06C5}" dt="2021-04-13T12:29:02.389" v="1719" actId="20577"/>
          <ac:spMkLst>
            <pc:docMk/>
            <pc:sldMk cId="2898745973" sldId="349"/>
            <ac:spMk id="3" creationId="{DC64B172-583C-4EF6-A4F0-A7EE4F1D9D81}"/>
          </ac:spMkLst>
        </pc:spChg>
        <pc:picChg chg="add mod">
          <ac:chgData name="Tikkanen Anne Maria" userId="eafc5c41-d3ac-49e4-a17a-45ca75850dc4" providerId="ADAL" clId="{3526C058-7338-4FAC-A8D3-2878DE7A06C5}" dt="2021-04-14T08:21:01.501" v="2908" actId="962"/>
          <ac:picMkLst>
            <pc:docMk/>
            <pc:sldMk cId="2898745973" sldId="349"/>
            <ac:picMk id="4" creationId="{0064A167-DF71-4C30-8A41-642835F24B10}"/>
          </ac:picMkLst>
        </pc:picChg>
      </pc:sldChg>
      <pc:sldChg chg="addSp delSp modSp mod setBg modAnim">
        <pc:chgData name="Tikkanen Anne Maria" userId="eafc5c41-d3ac-49e4-a17a-45ca75850dc4" providerId="ADAL" clId="{3526C058-7338-4FAC-A8D3-2878DE7A06C5}" dt="2021-04-14T08:22:58.257" v="3017" actId="20577"/>
        <pc:sldMkLst>
          <pc:docMk/>
          <pc:sldMk cId="3800400435" sldId="350"/>
        </pc:sldMkLst>
        <pc:spChg chg="mod">
          <ac:chgData name="Tikkanen Anne Maria" userId="eafc5c41-d3ac-49e4-a17a-45ca75850dc4" providerId="ADAL" clId="{3526C058-7338-4FAC-A8D3-2878DE7A06C5}" dt="2021-04-14T08:22:58.257" v="3017" actId="20577"/>
          <ac:spMkLst>
            <pc:docMk/>
            <pc:sldMk cId="3800400435" sldId="350"/>
            <ac:spMk id="3" creationId="{DC64B172-583C-4EF6-A4F0-A7EE4F1D9D81}"/>
          </ac:spMkLst>
        </pc:spChg>
        <pc:picChg chg="del">
          <ac:chgData name="Tikkanen Anne Maria" userId="eafc5c41-d3ac-49e4-a17a-45ca75850dc4" providerId="ADAL" clId="{3526C058-7338-4FAC-A8D3-2878DE7A06C5}" dt="2021-04-13T08:28:39.668" v="1040" actId="478"/>
          <ac:picMkLst>
            <pc:docMk/>
            <pc:sldMk cId="3800400435" sldId="350"/>
            <ac:picMk id="4" creationId="{0064A167-DF71-4C30-8A41-642835F24B10}"/>
          </ac:picMkLst>
        </pc:picChg>
        <pc:picChg chg="add mod">
          <ac:chgData name="Tikkanen Anne Maria" userId="eafc5c41-d3ac-49e4-a17a-45ca75850dc4" providerId="ADAL" clId="{3526C058-7338-4FAC-A8D3-2878DE7A06C5}" dt="2021-04-14T08:19:46.758" v="2901" actId="962"/>
          <ac:picMkLst>
            <pc:docMk/>
            <pc:sldMk cId="3800400435" sldId="350"/>
            <ac:picMk id="5" creationId="{15454ACD-C6B5-4645-A0E4-21641423F96B}"/>
          </ac:picMkLst>
        </pc:picChg>
      </pc:sldChg>
      <pc:sldChg chg="addSp delSp modSp mod setBg modAnim">
        <pc:chgData name="Tikkanen Anne Maria" userId="eafc5c41-d3ac-49e4-a17a-45ca75850dc4" providerId="ADAL" clId="{3526C058-7338-4FAC-A8D3-2878DE7A06C5}" dt="2021-04-28T09:38:04.686" v="3030" actId="20577"/>
        <pc:sldMkLst>
          <pc:docMk/>
          <pc:sldMk cId="782770697" sldId="351"/>
        </pc:sldMkLst>
        <pc:spChg chg="mod">
          <ac:chgData name="Tikkanen Anne Maria" userId="eafc5c41-d3ac-49e4-a17a-45ca75850dc4" providerId="ADAL" clId="{3526C058-7338-4FAC-A8D3-2878DE7A06C5}" dt="2021-04-28T09:38:04.686" v="3030" actId="20577"/>
          <ac:spMkLst>
            <pc:docMk/>
            <pc:sldMk cId="782770697" sldId="351"/>
            <ac:spMk id="2" creationId="{D10FE444-EE06-4685-BC7F-03B67C63EE4B}"/>
          </ac:spMkLst>
        </pc:spChg>
        <pc:spChg chg="mod">
          <ac:chgData name="Tikkanen Anne Maria" userId="eafc5c41-d3ac-49e4-a17a-45ca75850dc4" providerId="ADAL" clId="{3526C058-7338-4FAC-A8D3-2878DE7A06C5}" dt="2021-04-14T08:23:10.554" v="3018" actId="20577"/>
          <ac:spMkLst>
            <pc:docMk/>
            <pc:sldMk cId="782770697" sldId="351"/>
            <ac:spMk id="3" creationId="{DC64B172-583C-4EF6-A4F0-A7EE4F1D9D81}"/>
          </ac:spMkLst>
        </pc:spChg>
        <pc:picChg chg="del mod">
          <ac:chgData name="Tikkanen Anne Maria" userId="eafc5c41-d3ac-49e4-a17a-45ca75850dc4" providerId="ADAL" clId="{3526C058-7338-4FAC-A8D3-2878DE7A06C5}" dt="2021-04-14T08:20:03.323" v="2903" actId="478"/>
          <ac:picMkLst>
            <pc:docMk/>
            <pc:sldMk cId="782770697" sldId="351"/>
            <ac:picMk id="5" creationId="{15454ACD-C6B5-4645-A0E4-21641423F96B}"/>
          </ac:picMkLst>
        </pc:picChg>
        <pc:picChg chg="add mod">
          <ac:chgData name="Tikkanen Anne Maria" userId="eafc5c41-d3ac-49e4-a17a-45ca75850dc4" providerId="ADAL" clId="{3526C058-7338-4FAC-A8D3-2878DE7A06C5}" dt="2021-04-14T08:20:51.312" v="2907" actId="962"/>
          <ac:picMkLst>
            <pc:docMk/>
            <pc:sldMk cId="782770697" sldId="351"/>
            <ac:picMk id="6" creationId="{C880467C-7A90-458E-BCB3-4DCF898FBD42}"/>
          </ac:picMkLst>
        </pc:picChg>
      </pc:sldChg>
      <pc:sldChg chg="addSp delSp modSp new mod ord modAnim">
        <pc:chgData name="Tikkanen Anne Maria" userId="eafc5c41-d3ac-49e4-a17a-45ca75850dc4" providerId="ADAL" clId="{3526C058-7338-4FAC-A8D3-2878DE7A06C5}" dt="2021-04-14T08:15:11.427" v="2872"/>
        <pc:sldMkLst>
          <pc:docMk/>
          <pc:sldMk cId="3403411705" sldId="352"/>
        </pc:sldMkLst>
        <pc:spChg chg="del">
          <ac:chgData name="Tikkanen Anne Maria" userId="eafc5c41-d3ac-49e4-a17a-45ca75850dc4" providerId="ADAL" clId="{3526C058-7338-4FAC-A8D3-2878DE7A06C5}" dt="2021-04-14T07:41:50.694" v="1750" actId="478"/>
          <ac:spMkLst>
            <pc:docMk/>
            <pc:sldMk cId="3403411705" sldId="352"/>
            <ac:spMk id="2" creationId="{0FB0EEF0-48C3-4C57-8DEB-DF3322058172}"/>
          </ac:spMkLst>
        </pc:spChg>
        <pc:spChg chg="add del mod">
          <ac:chgData name="Tikkanen Anne Maria" userId="eafc5c41-d3ac-49e4-a17a-45ca75850dc4" providerId="ADAL" clId="{3526C058-7338-4FAC-A8D3-2878DE7A06C5}" dt="2021-04-14T07:47:04.464" v="1896" actId="1032"/>
          <ac:spMkLst>
            <pc:docMk/>
            <pc:sldMk cId="3403411705" sldId="352"/>
            <ac:spMk id="3" creationId="{C1E531D8-D212-45F3-ADE4-F5AF9985D468}"/>
          </ac:spMkLst>
        </pc:spChg>
        <pc:spChg chg="add del mod">
          <ac:chgData name="Tikkanen Anne Maria" userId="eafc5c41-d3ac-49e4-a17a-45ca75850dc4" providerId="ADAL" clId="{3526C058-7338-4FAC-A8D3-2878DE7A06C5}" dt="2021-04-14T07:46:19.573" v="1895" actId="11529"/>
          <ac:spMkLst>
            <pc:docMk/>
            <pc:sldMk cId="3403411705" sldId="352"/>
            <ac:spMk id="4" creationId="{F0530AA4-BA56-4751-BAB7-F85EA33AA011}"/>
          </ac:spMkLst>
        </pc:spChg>
        <pc:spChg chg="add del mod">
          <ac:chgData name="Tikkanen Anne Maria" userId="eafc5c41-d3ac-49e4-a17a-45ca75850dc4" providerId="ADAL" clId="{3526C058-7338-4FAC-A8D3-2878DE7A06C5}" dt="2021-04-14T07:46:18.331" v="1892"/>
          <ac:spMkLst>
            <pc:docMk/>
            <pc:sldMk cId="3403411705" sldId="352"/>
            <ac:spMk id="5" creationId="{262A908E-385A-48BE-8C1F-F97E77089C51}"/>
          </ac:spMkLst>
        </pc:spChg>
        <pc:spChg chg="add del mod">
          <ac:chgData name="Tikkanen Anne Maria" userId="eafc5c41-d3ac-49e4-a17a-45ca75850dc4" providerId="ADAL" clId="{3526C058-7338-4FAC-A8D3-2878DE7A06C5}" dt="2021-04-14T07:46:17.396" v="1889"/>
          <ac:spMkLst>
            <pc:docMk/>
            <pc:sldMk cId="3403411705" sldId="352"/>
            <ac:spMk id="6" creationId="{E6E79738-04EB-43F9-A4C0-03234FAA48F2}"/>
          </ac:spMkLst>
        </pc:spChg>
        <pc:spChg chg="add del mod">
          <ac:chgData name="Tikkanen Anne Maria" userId="eafc5c41-d3ac-49e4-a17a-45ca75850dc4" providerId="ADAL" clId="{3526C058-7338-4FAC-A8D3-2878DE7A06C5}" dt="2021-04-14T07:43:57.682" v="1790"/>
          <ac:spMkLst>
            <pc:docMk/>
            <pc:sldMk cId="3403411705" sldId="352"/>
            <ac:spMk id="7" creationId="{8D4E2E71-A19A-48FF-9932-A4D4BA359413}"/>
          </ac:spMkLst>
        </pc:spChg>
        <pc:spChg chg="add del mod">
          <ac:chgData name="Tikkanen Anne Maria" userId="eafc5c41-d3ac-49e4-a17a-45ca75850dc4" providerId="ADAL" clId="{3526C058-7338-4FAC-A8D3-2878DE7A06C5}" dt="2021-04-14T07:46:16.905" v="1882"/>
          <ac:spMkLst>
            <pc:docMk/>
            <pc:sldMk cId="3403411705" sldId="352"/>
            <ac:spMk id="10" creationId="{2B1B7492-0577-45FC-81EF-29552B3BA5DF}"/>
          </ac:spMkLst>
        </pc:spChg>
        <pc:spChg chg="add del mod">
          <ac:chgData name="Tikkanen Anne Maria" userId="eafc5c41-d3ac-49e4-a17a-45ca75850dc4" providerId="ADAL" clId="{3526C058-7338-4FAC-A8D3-2878DE7A06C5}" dt="2021-04-14T07:46:16.321" v="1879"/>
          <ac:spMkLst>
            <pc:docMk/>
            <pc:sldMk cId="3403411705" sldId="352"/>
            <ac:spMk id="11" creationId="{871A3D3C-E255-47CB-841F-0DFB4B7583A3}"/>
          </ac:spMkLst>
        </pc:spChg>
        <pc:spChg chg="add del mod">
          <ac:chgData name="Tikkanen Anne Maria" userId="eafc5c41-d3ac-49e4-a17a-45ca75850dc4" providerId="ADAL" clId="{3526C058-7338-4FAC-A8D3-2878DE7A06C5}" dt="2021-04-14T07:55:07.869" v="2193" actId="478"/>
          <ac:spMkLst>
            <pc:docMk/>
            <pc:sldMk cId="3403411705" sldId="352"/>
            <ac:spMk id="16" creationId="{29958AF9-EB92-4923-83DB-FE91EFD46F19}"/>
          </ac:spMkLst>
        </pc:spChg>
        <pc:spChg chg="add mod">
          <ac:chgData name="Tikkanen Anne Maria" userId="eafc5c41-d3ac-49e4-a17a-45ca75850dc4" providerId="ADAL" clId="{3526C058-7338-4FAC-A8D3-2878DE7A06C5}" dt="2021-04-14T08:13:56.568" v="2855" actId="1076"/>
          <ac:spMkLst>
            <pc:docMk/>
            <pc:sldMk cId="3403411705" sldId="352"/>
            <ac:spMk id="17" creationId="{A222D660-F89D-4C11-B2B4-957C8F121D93}"/>
          </ac:spMkLst>
        </pc:spChg>
        <pc:spChg chg="add mod">
          <ac:chgData name="Tikkanen Anne Maria" userId="eafc5c41-d3ac-49e4-a17a-45ca75850dc4" providerId="ADAL" clId="{3526C058-7338-4FAC-A8D3-2878DE7A06C5}" dt="2021-04-14T08:13:51.156" v="2854" actId="1076"/>
          <ac:spMkLst>
            <pc:docMk/>
            <pc:sldMk cId="3403411705" sldId="352"/>
            <ac:spMk id="18" creationId="{4EA31B4F-66F7-4F72-B9F4-D8D0AC941D42}"/>
          </ac:spMkLst>
        </pc:spChg>
        <pc:spChg chg="add mod">
          <ac:chgData name="Tikkanen Anne Maria" userId="eafc5c41-d3ac-49e4-a17a-45ca75850dc4" providerId="ADAL" clId="{3526C058-7338-4FAC-A8D3-2878DE7A06C5}" dt="2021-04-14T08:13:59.342" v="2858" actId="1035"/>
          <ac:spMkLst>
            <pc:docMk/>
            <pc:sldMk cId="3403411705" sldId="352"/>
            <ac:spMk id="19" creationId="{F92E2F56-75B6-4B6A-B1F3-C1C911BE357C}"/>
          </ac:spMkLst>
        </pc:spChg>
        <pc:spChg chg="add del mod">
          <ac:chgData name="Tikkanen Anne Maria" userId="eafc5c41-d3ac-49e4-a17a-45ca75850dc4" providerId="ADAL" clId="{3526C058-7338-4FAC-A8D3-2878DE7A06C5}" dt="2021-04-14T07:58:50.935" v="2364" actId="478"/>
          <ac:spMkLst>
            <pc:docMk/>
            <pc:sldMk cId="3403411705" sldId="352"/>
            <ac:spMk id="20" creationId="{CE2F6475-295F-4880-8527-FD2B698FD84D}"/>
          </ac:spMkLst>
        </pc:spChg>
        <pc:spChg chg="add mod">
          <ac:chgData name="Tikkanen Anne Maria" userId="eafc5c41-d3ac-49e4-a17a-45ca75850dc4" providerId="ADAL" clId="{3526C058-7338-4FAC-A8D3-2878DE7A06C5}" dt="2021-04-14T08:12:40.607" v="2846" actId="1076"/>
          <ac:spMkLst>
            <pc:docMk/>
            <pc:sldMk cId="3403411705" sldId="352"/>
            <ac:spMk id="21" creationId="{5E33DC09-4910-406D-BF9E-0C4E6CCE045C}"/>
          </ac:spMkLst>
        </pc:spChg>
        <pc:spChg chg="add mod">
          <ac:chgData name="Tikkanen Anne Maria" userId="eafc5c41-d3ac-49e4-a17a-45ca75850dc4" providerId="ADAL" clId="{3526C058-7338-4FAC-A8D3-2878DE7A06C5}" dt="2021-04-14T08:12:37.775" v="2845" actId="1076"/>
          <ac:spMkLst>
            <pc:docMk/>
            <pc:sldMk cId="3403411705" sldId="352"/>
            <ac:spMk id="22" creationId="{DEDE1BE1-98FE-45D2-A263-7F7247BCF4AA}"/>
          </ac:spMkLst>
        </pc:spChg>
        <pc:spChg chg="add mod">
          <ac:chgData name="Tikkanen Anne Maria" userId="eafc5c41-d3ac-49e4-a17a-45ca75850dc4" providerId="ADAL" clId="{3526C058-7338-4FAC-A8D3-2878DE7A06C5}" dt="2021-04-14T08:11:34.128" v="2791" actId="1076"/>
          <ac:spMkLst>
            <pc:docMk/>
            <pc:sldMk cId="3403411705" sldId="352"/>
            <ac:spMk id="23" creationId="{7E782ADA-9370-412B-A379-F988148399B9}"/>
          </ac:spMkLst>
        </pc:spChg>
        <pc:spChg chg="add mod">
          <ac:chgData name="Tikkanen Anne Maria" userId="eafc5c41-d3ac-49e4-a17a-45ca75850dc4" providerId="ADAL" clId="{3526C058-7338-4FAC-A8D3-2878DE7A06C5}" dt="2021-04-14T08:11:29.383" v="2790" actId="1076"/>
          <ac:spMkLst>
            <pc:docMk/>
            <pc:sldMk cId="3403411705" sldId="352"/>
            <ac:spMk id="24" creationId="{67E6A6F5-AFAD-41F9-8AAC-53521529DE4C}"/>
          </ac:spMkLst>
        </pc:spChg>
        <pc:spChg chg="add mod">
          <ac:chgData name="Tikkanen Anne Maria" userId="eafc5c41-d3ac-49e4-a17a-45ca75850dc4" providerId="ADAL" clId="{3526C058-7338-4FAC-A8D3-2878DE7A06C5}" dt="2021-04-14T08:09:09.513" v="2742" actId="1076"/>
          <ac:spMkLst>
            <pc:docMk/>
            <pc:sldMk cId="3403411705" sldId="352"/>
            <ac:spMk id="25" creationId="{72236C17-4A3A-4600-AC0F-A6B3FE9AC957}"/>
          </ac:spMkLst>
        </pc:spChg>
        <pc:spChg chg="add mod">
          <ac:chgData name="Tikkanen Anne Maria" userId="eafc5c41-d3ac-49e4-a17a-45ca75850dc4" providerId="ADAL" clId="{3526C058-7338-4FAC-A8D3-2878DE7A06C5}" dt="2021-04-14T08:14:26.425" v="2861" actId="1076"/>
          <ac:spMkLst>
            <pc:docMk/>
            <pc:sldMk cId="3403411705" sldId="352"/>
            <ac:spMk id="26" creationId="{6CD21311-0F5C-46CB-AFE7-9472DFBB9D12}"/>
          </ac:spMkLst>
        </pc:spChg>
        <pc:spChg chg="add del mod">
          <ac:chgData name="Tikkanen Anne Maria" userId="eafc5c41-d3ac-49e4-a17a-45ca75850dc4" providerId="ADAL" clId="{3526C058-7338-4FAC-A8D3-2878DE7A06C5}" dt="2021-04-14T08:02:56.665" v="2625" actId="478"/>
          <ac:spMkLst>
            <pc:docMk/>
            <pc:sldMk cId="3403411705" sldId="352"/>
            <ac:spMk id="27" creationId="{18119AC5-75D1-4804-8C80-619258A73706}"/>
          </ac:spMkLst>
        </pc:spChg>
        <pc:spChg chg="add mod">
          <ac:chgData name="Tikkanen Anne Maria" userId="eafc5c41-d3ac-49e4-a17a-45ca75850dc4" providerId="ADAL" clId="{3526C058-7338-4FAC-A8D3-2878DE7A06C5}" dt="2021-04-14T08:14:23.237" v="2860" actId="1076"/>
          <ac:spMkLst>
            <pc:docMk/>
            <pc:sldMk cId="3403411705" sldId="352"/>
            <ac:spMk id="28" creationId="{6ED3259F-6092-4B15-88B0-4B750C0619A5}"/>
          </ac:spMkLst>
        </pc:spChg>
        <pc:spChg chg="add mod">
          <ac:chgData name="Tikkanen Anne Maria" userId="eafc5c41-d3ac-49e4-a17a-45ca75850dc4" providerId="ADAL" clId="{3526C058-7338-4FAC-A8D3-2878DE7A06C5}" dt="2021-04-14T08:09:17.257" v="2744" actId="1076"/>
          <ac:spMkLst>
            <pc:docMk/>
            <pc:sldMk cId="3403411705" sldId="352"/>
            <ac:spMk id="29" creationId="{A0FE61AF-E8C6-4985-8BA0-CBF45E1A3433}"/>
          </ac:spMkLst>
        </pc:spChg>
        <pc:spChg chg="add mod">
          <ac:chgData name="Tikkanen Anne Maria" userId="eafc5c41-d3ac-49e4-a17a-45ca75850dc4" providerId="ADAL" clId="{3526C058-7338-4FAC-A8D3-2878DE7A06C5}" dt="2021-04-14T08:09:45.644" v="2745" actId="1076"/>
          <ac:spMkLst>
            <pc:docMk/>
            <pc:sldMk cId="3403411705" sldId="352"/>
            <ac:spMk id="30" creationId="{D6AB7C52-AD0F-42CA-B4E7-E35C00EC6F88}"/>
          </ac:spMkLst>
        </pc:spChg>
        <pc:spChg chg="add mod">
          <ac:chgData name="Tikkanen Anne Maria" userId="eafc5c41-d3ac-49e4-a17a-45ca75850dc4" providerId="ADAL" clId="{3526C058-7338-4FAC-A8D3-2878DE7A06C5}" dt="2021-04-14T08:10:03.751" v="2785" actId="1076"/>
          <ac:spMkLst>
            <pc:docMk/>
            <pc:sldMk cId="3403411705" sldId="352"/>
            <ac:spMk id="31" creationId="{A4049C42-FB8F-4113-A16E-5824E9B7B9CD}"/>
          </ac:spMkLst>
        </pc:spChg>
        <pc:spChg chg="add mod">
          <ac:chgData name="Tikkanen Anne Maria" userId="eafc5c41-d3ac-49e4-a17a-45ca75850dc4" providerId="ADAL" clId="{3526C058-7338-4FAC-A8D3-2878DE7A06C5}" dt="2021-04-14T08:12:34.126" v="2844" actId="1076"/>
          <ac:spMkLst>
            <pc:docMk/>
            <pc:sldMk cId="3403411705" sldId="352"/>
            <ac:spMk id="32" creationId="{49BCDD23-A372-4611-A152-4E80246EA67F}"/>
          </ac:spMkLst>
        </pc:spChg>
        <pc:graphicFrameChg chg="add del mod modGraphic">
          <ac:chgData name="Tikkanen Anne Maria" userId="eafc5c41-d3ac-49e4-a17a-45ca75850dc4" providerId="ADAL" clId="{3526C058-7338-4FAC-A8D3-2878DE7A06C5}" dt="2021-04-14T07:55:04.071" v="2192" actId="478"/>
          <ac:graphicFrameMkLst>
            <pc:docMk/>
            <pc:sldMk cId="3403411705" sldId="352"/>
            <ac:graphicFrameMk id="12" creationId="{0DEF3E98-26DE-44DB-A59B-981550EE7503}"/>
          </ac:graphicFrameMkLst>
        </pc:graphicFrameChg>
        <pc:graphicFrameChg chg="add del mod modGraphic">
          <ac:chgData name="Tikkanen Anne Maria" userId="eafc5c41-d3ac-49e4-a17a-45ca75850dc4" providerId="ADAL" clId="{3526C058-7338-4FAC-A8D3-2878DE7A06C5}" dt="2021-04-14T07:51:02.006" v="2049" actId="478"/>
          <ac:graphicFrameMkLst>
            <pc:docMk/>
            <pc:sldMk cId="3403411705" sldId="352"/>
            <ac:graphicFrameMk id="13" creationId="{A0ABD946-8384-4622-BDA4-6DCB276359C2}"/>
          </ac:graphicFrameMkLst>
        </pc:graphicFrameChg>
        <pc:graphicFrameChg chg="add mod modGraphic">
          <ac:chgData name="Tikkanen Anne Maria" userId="eafc5c41-d3ac-49e4-a17a-45ca75850dc4" providerId="ADAL" clId="{3526C058-7338-4FAC-A8D3-2878DE7A06C5}" dt="2021-04-14T08:03:40.739" v="2652" actId="404"/>
          <ac:graphicFrameMkLst>
            <pc:docMk/>
            <pc:sldMk cId="3403411705" sldId="352"/>
            <ac:graphicFrameMk id="14" creationId="{BAB35067-F71B-4D3B-9D43-27DE26543E8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86AAF7-3944-4213-9FDC-695197C0272A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714E805E-8738-4C2F-AD28-2F54827D6E9C}">
      <dgm:prSet phldrT="[Teksti]" phldr="0"/>
      <dgm:spPr/>
      <dgm:t>
        <a:bodyPr/>
        <a:lstStyle/>
        <a:p>
          <a:pPr rtl="0"/>
          <a:r>
            <a:rPr lang="fi-FI" dirty="0">
              <a:solidFill>
                <a:schemeClr val="tx1"/>
              </a:solidFill>
              <a:latin typeface="Arial" panose="020B0604020202020204"/>
            </a:rPr>
            <a:t>Ajasta riippumatonta</a:t>
          </a:r>
          <a:endParaRPr lang="fi-FI" dirty="0">
            <a:solidFill>
              <a:schemeClr val="tx1"/>
            </a:solidFill>
          </a:endParaRPr>
        </a:p>
      </dgm:t>
    </dgm:pt>
    <dgm:pt modelId="{72B457F5-D03E-4387-AA81-754F9C4C128D}" type="parTrans" cxnId="{418CABC2-84F4-497A-8C60-8E98A1BBD981}">
      <dgm:prSet/>
      <dgm:spPr/>
      <dgm:t>
        <a:bodyPr/>
        <a:lstStyle/>
        <a:p>
          <a:endParaRPr lang="fi-FI"/>
        </a:p>
      </dgm:t>
    </dgm:pt>
    <dgm:pt modelId="{F4F3D856-E284-4649-9E83-D0E6A9C6820B}" type="sibTrans" cxnId="{418CABC2-84F4-497A-8C60-8E98A1BBD981}">
      <dgm:prSet/>
      <dgm:spPr/>
      <dgm:t>
        <a:bodyPr/>
        <a:lstStyle/>
        <a:p>
          <a:endParaRPr lang="fi-FI"/>
        </a:p>
      </dgm:t>
    </dgm:pt>
    <dgm:pt modelId="{1E93FC5C-497E-4942-A6EA-F0E58AD66EA4}">
      <dgm:prSet phldrT="[Teksti]" phldr="0"/>
      <dgm:spPr/>
      <dgm:t>
        <a:bodyPr/>
        <a:lstStyle/>
        <a:p>
          <a:pPr rtl="0"/>
          <a:r>
            <a:rPr lang="fi-FI" dirty="0">
              <a:solidFill>
                <a:schemeClr val="tx1"/>
              </a:solidFill>
              <a:latin typeface="Arial" panose="020B0604020202020204"/>
            </a:rPr>
            <a:t>Paikasta riippumatonta</a:t>
          </a:r>
          <a:endParaRPr lang="fi-FI" dirty="0">
            <a:solidFill>
              <a:schemeClr val="tx1"/>
            </a:solidFill>
          </a:endParaRPr>
        </a:p>
      </dgm:t>
    </dgm:pt>
    <dgm:pt modelId="{5A34EF30-81DC-4C50-93AE-7C1C86E48637}" type="parTrans" cxnId="{3E86268E-93A4-4ED0-B092-AD9415B274A3}">
      <dgm:prSet/>
      <dgm:spPr/>
      <dgm:t>
        <a:bodyPr/>
        <a:lstStyle/>
        <a:p>
          <a:endParaRPr lang="fi-FI"/>
        </a:p>
      </dgm:t>
    </dgm:pt>
    <dgm:pt modelId="{AD51CFED-7A47-4E74-B0B8-A2A7AE51EB84}" type="sibTrans" cxnId="{3E86268E-93A4-4ED0-B092-AD9415B274A3}">
      <dgm:prSet/>
      <dgm:spPr/>
      <dgm:t>
        <a:bodyPr/>
        <a:lstStyle/>
        <a:p>
          <a:endParaRPr lang="fi-FI"/>
        </a:p>
      </dgm:t>
    </dgm:pt>
    <dgm:pt modelId="{D6E2604B-7A6E-4A92-B5AE-9825F5474708}">
      <dgm:prSet phldrT="[Teksti]" phldr="0"/>
      <dgm:spPr/>
      <dgm:t>
        <a:bodyPr/>
        <a:lstStyle/>
        <a:p>
          <a:pPr rtl="0"/>
          <a:r>
            <a:rPr lang="fi-FI" dirty="0">
              <a:solidFill>
                <a:schemeClr val="tx1"/>
              </a:solidFill>
              <a:latin typeface="Arial" panose="020B0604020202020204"/>
            </a:rPr>
            <a:t>Alasta riippumatonta</a:t>
          </a:r>
          <a:endParaRPr lang="fi-FI" dirty="0">
            <a:solidFill>
              <a:schemeClr val="tx1"/>
            </a:solidFill>
          </a:endParaRPr>
        </a:p>
      </dgm:t>
    </dgm:pt>
    <dgm:pt modelId="{F4E00481-865B-4485-93FC-32BC94FB3AFC}" type="parTrans" cxnId="{CA04FE4C-1C49-413E-8B94-E37FDF4884C1}">
      <dgm:prSet/>
      <dgm:spPr/>
      <dgm:t>
        <a:bodyPr/>
        <a:lstStyle/>
        <a:p>
          <a:endParaRPr lang="fi-FI"/>
        </a:p>
      </dgm:t>
    </dgm:pt>
    <dgm:pt modelId="{373934C8-304C-4976-9E42-474044214D83}" type="sibTrans" cxnId="{CA04FE4C-1C49-413E-8B94-E37FDF4884C1}">
      <dgm:prSet/>
      <dgm:spPr/>
      <dgm:t>
        <a:bodyPr/>
        <a:lstStyle/>
        <a:p>
          <a:endParaRPr lang="fi-FI"/>
        </a:p>
      </dgm:t>
    </dgm:pt>
    <dgm:pt modelId="{6DFC356D-824C-40F3-8280-2448D3C3B5C6}">
      <dgm:prSet phldrT="[Teksti]" phldr="0"/>
      <dgm:spPr/>
      <dgm:t>
        <a:bodyPr/>
        <a:lstStyle/>
        <a:p>
          <a:pPr rtl="0"/>
          <a:r>
            <a:rPr lang="fi-FI" dirty="0">
              <a:solidFill>
                <a:schemeClr val="tx1"/>
              </a:solidFill>
              <a:latin typeface="Arial" panose="020B0604020202020204"/>
            </a:rPr>
            <a:t>Iästä riippumatonta</a:t>
          </a:r>
          <a:endParaRPr lang="fi-FI" dirty="0">
            <a:solidFill>
              <a:schemeClr val="tx1"/>
            </a:solidFill>
          </a:endParaRPr>
        </a:p>
      </dgm:t>
    </dgm:pt>
    <dgm:pt modelId="{E6BA0DB1-B8AA-4CDD-9D75-658C2A98A6FD}" type="parTrans" cxnId="{99B4F5BA-1EF2-470E-9BC2-503D907B39FC}">
      <dgm:prSet/>
      <dgm:spPr/>
      <dgm:t>
        <a:bodyPr/>
        <a:lstStyle/>
        <a:p>
          <a:endParaRPr lang="fi-FI"/>
        </a:p>
      </dgm:t>
    </dgm:pt>
    <dgm:pt modelId="{EAA44970-4152-49A8-A2C3-F24D0A3F9C18}" type="sibTrans" cxnId="{99B4F5BA-1EF2-470E-9BC2-503D907B39FC}">
      <dgm:prSet/>
      <dgm:spPr/>
      <dgm:t>
        <a:bodyPr/>
        <a:lstStyle/>
        <a:p>
          <a:endParaRPr lang="fi-FI"/>
        </a:p>
      </dgm:t>
    </dgm:pt>
    <dgm:pt modelId="{5AB6E361-3118-4C3B-A1AC-38EC00807740}">
      <dgm:prSet phldrT="[Teksti]" phldr="0"/>
      <dgm:spPr/>
      <dgm:t>
        <a:bodyPr/>
        <a:lstStyle/>
        <a:p>
          <a:r>
            <a:rPr lang="fi-FI" dirty="0">
              <a:solidFill>
                <a:schemeClr val="tx1"/>
              </a:solidFill>
              <a:latin typeface="Arial" panose="020B0604020202020204"/>
            </a:rPr>
            <a:t>Yhteisöllistä</a:t>
          </a:r>
          <a:endParaRPr lang="fi-FI" dirty="0">
            <a:solidFill>
              <a:schemeClr val="tx1"/>
            </a:solidFill>
          </a:endParaRPr>
        </a:p>
      </dgm:t>
    </dgm:pt>
    <dgm:pt modelId="{445103BF-CD9E-4CF6-8FF0-BC05EE74A50A}" type="parTrans" cxnId="{20578755-25E6-4746-A207-76D3EB1FA75D}">
      <dgm:prSet/>
      <dgm:spPr/>
      <dgm:t>
        <a:bodyPr/>
        <a:lstStyle/>
        <a:p>
          <a:endParaRPr lang="fi-FI"/>
        </a:p>
      </dgm:t>
    </dgm:pt>
    <dgm:pt modelId="{8E001703-DA69-4A76-A39C-D6CA2497CDDF}" type="sibTrans" cxnId="{20578755-25E6-4746-A207-76D3EB1FA75D}">
      <dgm:prSet/>
      <dgm:spPr/>
      <dgm:t>
        <a:bodyPr/>
        <a:lstStyle/>
        <a:p>
          <a:endParaRPr lang="fi-FI"/>
        </a:p>
      </dgm:t>
    </dgm:pt>
    <dgm:pt modelId="{EE92A80E-611B-4D91-930B-F8D9E998D3CA}" type="pres">
      <dgm:prSet presAssocID="{EE86AAF7-3944-4213-9FDC-695197C0272A}" presName="cycle" presStyleCnt="0">
        <dgm:presLayoutVars>
          <dgm:dir/>
          <dgm:resizeHandles val="exact"/>
        </dgm:presLayoutVars>
      </dgm:prSet>
      <dgm:spPr/>
    </dgm:pt>
    <dgm:pt modelId="{FAE6B363-A9BB-40FE-AD45-14D49D4A7802}" type="pres">
      <dgm:prSet presAssocID="{714E805E-8738-4C2F-AD28-2F54827D6E9C}" presName="node" presStyleLbl="node1" presStyleIdx="0" presStyleCnt="5">
        <dgm:presLayoutVars>
          <dgm:bulletEnabled val="1"/>
        </dgm:presLayoutVars>
      </dgm:prSet>
      <dgm:spPr/>
    </dgm:pt>
    <dgm:pt modelId="{A3279726-8C39-4CFB-A475-0F1175C04A73}" type="pres">
      <dgm:prSet presAssocID="{714E805E-8738-4C2F-AD28-2F54827D6E9C}" presName="spNode" presStyleCnt="0"/>
      <dgm:spPr/>
    </dgm:pt>
    <dgm:pt modelId="{09D03C8F-92A2-4B0E-9677-41ED7E223824}" type="pres">
      <dgm:prSet presAssocID="{F4F3D856-E284-4649-9E83-D0E6A9C6820B}" presName="sibTrans" presStyleLbl="sibTrans1D1" presStyleIdx="0" presStyleCnt="5"/>
      <dgm:spPr/>
    </dgm:pt>
    <dgm:pt modelId="{F72C542B-A197-41EA-9043-CEAC2F026B15}" type="pres">
      <dgm:prSet presAssocID="{1E93FC5C-497E-4942-A6EA-F0E58AD66EA4}" presName="node" presStyleLbl="node1" presStyleIdx="1" presStyleCnt="5">
        <dgm:presLayoutVars>
          <dgm:bulletEnabled val="1"/>
        </dgm:presLayoutVars>
      </dgm:prSet>
      <dgm:spPr/>
    </dgm:pt>
    <dgm:pt modelId="{8B5AF52E-3E23-4904-AA2F-1AC7EB1F5171}" type="pres">
      <dgm:prSet presAssocID="{1E93FC5C-497E-4942-A6EA-F0E58AD66EA4}" presName="spNode" presStyleCnt="0"/>
      <dgm:spPr/>
    </dgm:pt>
    <dgm:pt modelId="{BD38C699-B752-4F7E-96E4-7E4D2A48B36A}" type="pres">
      <dgm:prSet presAssocID="{AD51CFED-7A47-4E74-B0B8-A2A7AE51EB84}" presName="sibTrans" presStyleLbl="sibTrans1D1" presStyleIdx="1" presStyleCnt="5"/>
      <dgm:spPr/>
    </dgm:pt>
    <dgm:pt modelId="{EBA4A5C8-12EE-48FC-82B5-65DC5A19ACDD}" type="pres">
      <dgm:prSet presAssocID="{D6E2604B-7A6E-4A92-B5AE-9825F5474708}" presName="node" presStyleLbl="node1" presStyleIdx="2" presStyleCnt="5">
        <dgm:presLayoutVars>
          <dgm:bulletEnabled val="1"/>
        </dgm:presLayoutVars>
      </dgm:prSet>
      <dgm:spPr/>
    </dgm:pt>
    <dgm:pt modelId="{A039999D-99CD-4E96-8CC0-C37A71430BB7}" type="pres">
      <dgm:prSet presAssocID="{D6E2604B-7A6E-4A92-B5AE-9825F5474708}" presName="spNode" presStyleCnt="0"/>
      <dgm:spPr/>
    </dgm:pt>
    <dgm:pt modelId="{95430FE2-F998-4711-AF4A-F8EAB45CF9BA}" type="pres">
      <dgm:prSet presAssocID="{373934C8-304C-4976-9E42-474044214D83}" presName="sibTrans" presStyleLbl="sibTrans1D1" presStyleIdx="2" presStyleCnt="5"/>
      <dgm:spPr/>
    </dgm:pt>
    <dgm:pt modelId="{80087202-3492-4D68-8F87-DB814FB80D19}" type="pres">
      <dgm:prSet presAssocID="{6DFC356D-824C-40F3-8280-2448D3C3B5C6}" presName="node" presStyleLbl="node1" presStyleIdx="3" presStyleCnt="5">
        <dgm:presLayoutVars>
          <dgm:bulletEnabled val="1"/>
        </dgm:presLayoutVars>
      </dgm:prSet>
      <dgm:spPr/>
    </dgm:pt>
    <dgm:pt modelId="{15B5C935-2EF8-4D86-A9F6-561836F49D13}" type="pres">
      <dgm:prSet presAssocID="{6DFC356D-824C-40F3-8280-2448D3C3B5C6}" presName="spNode" presStyleCnt="0"/>
      <dgm:spPr/>
    </dgm:pt>
    <dgm:pt modelId="{FB29F141-953C-4174-A7A5-A4139703BAF2}" type="pres">
      <dgm:prSet presAssocID="{EAA44970-4152-49A8-A2C3-F24D0A3F9C18}" presName="sibTrans" presStyleLbl="sibTrans1D1" presStyleIdx="3" presStyleCnt="5"/>
      <dgm:spPr/>
    </dgm:pt>
    <dgm:pt modelId="{BD6AB08A-0026-4335-8897-381E06A00A9F}" type="pres">
      <dgm:prSet presAssocID="{5AB6E361-3118-4C3B-A1AC-38EC00807740}" presName="node" presStyleLbl="node1" presStyleIdx="4" presStyleCnt="5">
        <dgm:presLayoutVars>
          <dgm:bulletEnabled val="1"/>
        </dgm:presLayoutVars>
      </dgm:prSet>
      <dgm:spPr/>
    </dgm:pt>
    <dgm:pt modelId="{A985A8BC-DBAE-4B9D-ABAF-D5877661960B}" type="pres">
      <dgm:prSet presAssocID="{5AB6E361-3118-4C3B-A1AC-38EC00807740}" presName="spNode" presStyleCnt="0"/>
      <dgm:spPr/>
    </dgm:pt>
    <dgm:pt modelId="{283DCE82-D600-4759-AAF1-585B1FFDCC1F}" type="pres">
      <dgm:prSet presAssocID="{8E001703-DA69-4A76-A39C-D6CA2497CDDF}" presName="sibTrans" presStyleLbl="sibTrans1D1" presStyleIdx="4" presStyleCnt="5"/>
      <dgm:spPr/>
    </dgm:pt>
  </dgm:ptLst>
  <dgm:cxnLst>
    <dgm:cxn modelId="{46C4A005-FCC2-4B4B-8B6A-CB5F19492A34}" type="presOf" srcId="{8E001703-DA69-4A76-A39C-D6CA2497CDDF}" destId="{283DCE82-D600-4759-AAF1-585B1FFDCC1F}" srcOrd="0" destOrd="0" presId="urn:microsoft.com/office/officeart/2005/8/layout/cycle6"/>
    <dgm:cxn modelId="{28E21111-0D14-4B86-AB19-7E367DBF36BD}" type="presOf" srcId="{AD51CFED-7A47-4E74-B0B8-A2A7AE51EB84}" destId="{BD38C699-B752-4F7E-96E4-7E4D2A48B36A}" srcOrd="0" destOrd="0" presId="urn:microsoft.com/office/officeart/2005/8/layout/cycle6"/>
    <dgm:cxn modelId="{CA04FE4C-1C49-413E-8B94-E37FDF4884C1}" srcId="{EE86AAF7-3944-4213-9FDC-695197C0272A}" destId="{D6E2604B-7A6E-4A92-B5AE-9825F5474708}" srcOrd="2" destOrd="0" parTransId="{F4E00481-865B-4485-93FC-32BC94FB3AFC}" sibTransId="{373934C8-304C-4976-9E42-474044214D83}"/>
    <dgm:cxn modelId="{485A5873-9B04-46E2-B930-9C1D4A8DE05C}" type="presOf" srcId="{D6E2604B-7A6E-4A92-B5AE-9825F5474708}" destId="{EBA4A5C8-12EE-48FC-82B5-65DC5A19ACDD}" srcOrd="0" destOrd="0" presId="urn:microsoft.com/office/officeart/2005/8/layout/cycle6"/>
    <dgm:cxn modelId="{D50FFB74-D199-4D12-9585-43D56C7D9802}" type="presOf" srcId="{373934C8-304C-4976-9E42-474044214D83}" destId="{95430FE2-F998-4711-AF4A-F8EAB45CF9BA}" srcOrd="0" destOrd="0" presId="urn:microsoft.com/office/officeart/2005/8/layout/cycle6"/>
    <dgm:cxn modelId="{20578755-25E6-4746-A207-76D3EB1FA75D}" srcId="{EE86AAF7-3944-4213-9FDC-695197C0272A}" destId="{5AB6E361-3118-4C3B-A1AC-38EC00807740}" srcOrd="4" destOrd="0" parTransId="{445103BF-CD9E-4CF6-8FF0-BC05EE74A50A}" sibTransId="{8E001703-DA69-4A76-A39C-D6CA2497CDDF}"/>
    <dgm:cxn modelId="{3E86268E-93A4-4ED0-B092-AD9415B274A3}" srcId="{EE86AAF7-3944-4213-9FDC-695197C0272A}" destId="{1E93FC5C-497E-4942-A6EA-F0E58AD66EA4}" srcOrd="1" destOrd="0" parTransId="{5A34EF30-81DC-4C50-93AE-7C1C86E48637}" sibTransId="{AD51CFED-7A47-4E74-B0B8-A2A7AE51EB84}"/>
    <dgm:cxn modelId="{DF705D92-12B3-4139-AB51-41A3EDC46096}" type="presOf" srcId="{1E93FC5C-497E-4942-A6EA-F0E58AD66EA4}" destId="{F72C542B-A197-41EA-9043-CEAC2F026B15}" srcOrd="0" destOrd="0" presId="urn:microsoft.com/office/officeart/2005/8/layout/cycle6"/>
    <dgm:cxn modelId="{50C8239A-1438-479E-8475-639A30FE2B58}" type="presOf" srcId="{F4F3D856-E284-4649-9E83-D0E6A9C6820B}" destId="{09D03C8F-92A2-4B0E-9677-41ED7E223824}" srcOrd="0" destOrd="0" presId="urn:microsoft.com/office/officeart/2005/8/layout/cycle6"/>
    <dgm:cxn modelId="{6CE34BA0-60AE-41B4-AF14-FD181ACDA92B}" type="presOf" srcId="{6DFC356D-824C-40F3-8280-2448D3C3B5C6}" destId="{80087202-3492-4D68-8F87-DB814FB80D19}" srcOrd="0" destOrd="0" presId="urn:microsoft.com/office/officeart/2005/8/layout/cycle6"/>
    <dgm:cxn modelId="{577BADB2-4C6D-49CE-A40A-5DEAE57E5962}" type="presOf" srcId="{EE86AAF7-3944-4213-9FDC-695197C0272A}" destId="{EE92A80E-611B-4D91-930B-F8D9E998D3CA}" srcOrd="0" destOrd="0" presId="urn:microsoft.com/office/officeart/2005/8/layout/cycle6"/>
    <dgm:cxn modelId="{4BFC28B4-4881-4245-99B7-7F0D8DC26A04}" type="presOf" srcId="{714E805E-8738-4C2F-AD28-2F54827D6E9C}" destId="{FAE6B363-A9BB-40FE-AD45-14D49D4A7802}" srcOrd="0" destOrd="0" presId="urn:microsoft.com/office/officeart/2005/8/layout/cycle6"/>
    <dgm:cxn modelId="{99B4F5BA-1EF2-470E-9BC2-503D907B39FC}" srcId="{EE86AAF7-3944-4213-9FDC-695197C0272A}" destId="{6DFC356D-824C-40F3-8280-2448D3C3B5C6}" srcOrd="3" destOrd="0" parTransId="{E6BA0DB1-B8AA-4CDD-9D75-658C2A98A6FD}" sibTransId="{EAA44970-4152-49A8-A2C3-F24D0A3F9C18}"/>
    <dgm:cxn modelId="{418CABC2-84F4-497A-8C60-8E98A1BBD981}" srcId="{EE86AAF7-3944-4213-9FDC-695197C0272A}" destId="{714E805E-8738-4C2F-AD28-2F54827D6E9C}" srcOrd="0" destOrd="0" parTransId="{72B457F5-D03E-4387-AA81-754F9C4C128D}" sibTransId="{F4F3D856-E284-4649-9E83-D0E6A9C6820B}"/>
    <dgm:cxn modelId="{BCF133C7-28EC-4220-8609-C99A52750064}" type="presOf" srcId="{5AB6E361-3118-4C3B-A1AC-38EC00807740}" destId="{BD6AB08A-0026-4335-8897-381E06A00A9F}" srcOrd="0" destOrd="0" presId="urn:microsoft.com/office/officeart/2005/8/layout/cycle6"/>
    <dgm:cxn modelId="{225E52EE-A908-45A1-AC19-E65F1334F17E}" type="presOf" srcId="{EAA44970-4152-49A8-A2C3-F24D0A3F9C18}" destId="{FB29F141-953C-4174-A7A5-A4139703BAF2}" srcOrd="0" destOrd="0" presId="urn:microsoft.com/office/officeart/2005/8/layout/cycle6"/>
    <dgm:cxn modelId="{9D60A554-2414-4775-B8F9-0F96C399CD0D}" type="presParOf" srcId="{EE92A80E-611B-4D91-930B-F8D9E998D3CA}" destId="{FAE6B363-A9BB-40FE-AD45-14D49D4A7802}" srcOrd="0" destOrd="0" presId="urn:microsoft.com/office/officeart/2005/8/layout/cycle6"/>
    <dgm:cxn modelId="{2C9F5678-E451-403F-9196-C35E8A57D48F}" type="presParOf" srcId="{EE92A80E-611B-4D91-930B-F8D9E998D3CA}" destId="{A3279726-8C39-4CFB-A475-0F1175C04A73}" srcOrd="1" destOrd="0" presId="urn:microsoft.com/office/officeart/2005/8/layout/cycle6"/>
    <dgm:cxn modelId="{54D82A56-07C4-4244-9EC4-5FCA62213192}" type="presParOf" srcId="{EE92A80E-611B-4D91-930B-F8D9E998D3CA}" destId="{09D03C8F-92A2-4B0E-9677-41ED7E223824}" srcOrd="2" destOrd="0" presId="urn:microsoft.com/office/officeart/2005/8/layout/cycle6"/>
    <dgm:cxn modelId="{2C5C0970-EF01-4705-BFD2-A0A1165DED93}" type="presParOf" srcId="{EE92A80E-611B-4D91-930B-F8D9E998D3CA}" destId="{F72C542B-A197-41EA-9043-CEAC2F026B15}" srcOrd="3" destOrd="0" presId="urn:microsoft.com/office/officeart/2005/8/layout/cycle6"/>
    <dgm:cxn modelId="{3FED86B4-678E-4F56-95FC-8C450E7C8E03}" type="presParOf" srcId="{EE92A80E-611B-4D91-930B-F8D9E998D3CA}" destId="{8B5AF52E-3E23-4904-AA2F-1AC7EB1F5171}" srcOrd="4" destOrd="0" presId="urn:microsoft.com/office/officeart/2005/8/layout/cycle6"/>
    <dgm:cxn modelId="{1E58D427-5376-4395-A8C4-B9969DF279FD}" type="presParOf" srcId="{EE92A80E-611B-4D91-930B-F8D9E998D3CA}" destId="{BD38C699-B752-4F7E-96E4-7E4D2A48B36A}" srcOrd="5" destOrd="0" presId="urn:microsoft.com/office/officeart/2005/8/layout/cycle6"/>
    <dgm:cxn modelId="{752FB260-D3A9-4F81-BF9F-2F85A848CE89}" type="presParOf" srcId="{EE92A80E-611B-4D91-930B-F8D9E998D3CA}" destId="{EBA4A5C8-12EE-48FC-82B5-65DC5A19ACDD}" srcOrd="6" destOrd="0" presId="urn:microsoft.com/office/officeart/2005/8/layout/cycle6"/>
    <dgm:cxn modelId="{7C32ABE5-576D-4F6C-B6CA-2607736ECCC9}" type="presParOf" srcId="{EE92A80E-611B-4D91-930B-F8D9E998D3CA}" destId="{A039999D-99CD-4E96-8CC0-C37A71430BB7}" srcOrd="7" destOrd="0" presId="urn:microsoft.com/office/officeart/2005/8/layout/cycle6"/>
    <dgm:cxn modelId="{DD9E403F-3DB6-423E-9E41-FFCF29835F00}" type="presParOf" srcId="{EE92A80E-611B-4D91-930B-F8D9E998D3CA}" destId="{95430FE2-F998-4711-AF4A-F8EAB45CF9BA}" srcOrd="8" destOrd="0" presId="urn:microsoft.com/office/officeart/2005/8/layout/cycle6"/>
    <dgm:cxn modelId="{41D51647-03D4-4CFC-9220-A61602DDA9D8}" type="presParOf" srcId="{EE92A80E-611B-4D91-930B-F8D9E998D3CA}" destId="{80087202-3492-4D68-8F87-DB814FB80D19}" srcOrd="9" destOrd="0" presId="urn:microsoft.com/office/officeart/2005/8/layout/cycle6"/>
    <dgm:cxn modelId="{20B6EB58-FCB9-488E-849C-F0316B5911D9}" type="presParOf" srcId="{EE92A80E-611B-4D91-930B-F8D9E998D3CA}" destId="{15B5C935-2EF8-4D86-A9F6-561836F49D13}" srcOrd="10" destOrd="0" presId="urn:microsoft.com/office/officeart/2005/8/layout/cycle6"/>
    <dgm:cxn modelId="{2C2AFFDF-2C4E-4890-8C0D-EAAD4D2667F8}" type="presParOf" srcId="{EE92A80E-611B-4D91-930B-F8D9E998D3CA}" destId="{FB29F141-953C-4174-A7A5-A4139703BAF2}" srcOrd="11" destOrd="0" presId="urn:microsoft.com/office/officeart/2005/8/layout/cycle6"/>
    <dgm:cxn modelId="{E7E2C1D7-936E-4241-8522-BB86FA17068B}" type="presParOf" srcId="{EE92A80E-611B-4D91-930B-F8D9E998D3CA}" destId="{BD6AB08A-0026-4335-8897-381E06A00A9F}" srcOrd="12" destOrd="0" presId="urn:microsoft.com/office/officeart/2005/8/layout/cycle6"/>
    <dgm:cxn modelId="{7DAAB2E9-F143-44BA-A0EC-797604642E4C}" type="presParOf" srcId="{EE92A80E-611B-4D91-930B-F8D9E998D3CA}" destId="{A985A8BC-DBAE-4B9D-ABAF-D5877661960B}" srcOrd="13" destOrd="0" presId="urn:microsoft.com/office/officeart/2005/8/layout/cycle6"/>
    <dgm:cxn modelId="{3636D666-A31E-4228-8149-810E6C7134CA}" type="presParOf" srcId="{EE92A80E-611B-4D91-930B-F8D9E998D3CA}" destId="{283DCE82-D600-4759-AAF1-585B1FFDCC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564F44-0A62-4856-83F9-ED659DAD2AC6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FEED9E43-DDFC-48D7-B3F3-DA453AC7A5B9}">
      <dgm:prSet phldrT="[Teksti]" custT="1"/>
      <dgm:spPr/>
      <dgm:t>
        <a:bodyPr/>
        <a:lstStyle/>
        <a:p>
          <a:r>
            <a:rPr lang="fi-FI" sz="1600" dirty="0">
              <a:solidFill>
                <a:schemeClr val="tx1"/>
              </a:solidFill>
            </a:rPr>
            <a:t>Ryhmäytyminen</a:t>
          </a:r>
        </a:p>
      </dgm:t>
    </dgm:pt>
    <dgm:pt modelId="{790D752E-47CB-4439-A246-25EAEAD6BDE8}" type="parTrans" cxnId="{060A5E4D-1390-4562-8656-850391C11B6C}">
      <dgm:prSet/>
      <dgm:spPr/>
      <dgm:t>
        <a:bodyPr/>
        <a:lstStyle/>
        <a:p>
          <a:endParaRPr lang="fi-FI"/>
        </a:p>
      </dgm:t>
    </dgm:pt>
    <dgm:pt modelId="{4E93F37B-9D07-47FB-B0ED-359A8CBE6138}" type="sibTrans" cxnId="{060A5E4D-1390-4562-8656-850391C11B6C}">
      <dgm:prSet/>
      <dgm:spPr/>
      <dgm:t>
        <a:bodyPr/>
        <a:lstStyle/>
        <a:p>
          <a:endParaRPr lang="fi-FI"/>
        </a:p>
      </dgm:t>
    </dgm:pt>
    <dgm:pt modelId="{612128BA-E91F-4773-868D-3FCE172BA757}">
      <dgm:prSet phldrT="[Teksti]" custT="1"/>
      <dgm:spPr/>
      <dgm:t>
        <a:bodyPr/>
        <a:lstStyle/>
        <a:p>
          <a:r>
            <a:rPr lang="fi-FI" sz="1600" dirty="0">
              <a:solidFill>
                <a:schemeClr val="tx1"/>
              </a:solidFill>
            </a:rPr>
            <a:t>Aktiivinen toiminta ja sitoutuminen</a:t>
          </a:r>
        </a:p>
      </dgm:t>
    </dgm:pt>
    <dgm:pt modelId="{C891CF39-600E-4F94-AFA2-9F9F83BBEB2A}" type="parTrans" cxnId="{41EC55C7-86B3-411D-84D8-913BE116318C}">
      <dgm:prSet/>
      <dgm:spPr/>
      <dgm:t>
        <a:bodyPr/>
        <a:lstStyle/>
        <a:p>
          <a:endParaRPr lang="fi-FI"/>
        </a:p>
      </dgm:t>
    </dgm:pt>
    <dgm:pt modelId="{7BCBB59C-C57B-4EBF-8FFF-7E6B36B91DD6}" type="sibTrans" cxnId="{41EC55C7-86B3-411D-84D8-913BE116318C}">
      <dgm:prSet/>
      <dgm:spPr/>
      <dgm:t>
        <a:bodyPr/>
        <a:lstStyle/>
        <a:p>
          <a:endParaRPr lang="fi-FI"/>
        </a:p>
      </dgm:t>
    </dgm:pt>
    <dgm:pt modelId="{16EA774A-53F9-4C64-8880-5DF23DA9C19D}">
      <dgm:prSet phldrT="[Teksti]" custT="1"/>
      <dgm:spPr/>
      <dgm:t>
        <a:bodyPr/>
        <a:lstStyle/>
        <a:p>
          <a:r>
            <a:rPr lang="fi-FI" sz="1600" dirty="0">
              <a:solidFill>
                <a:schemeClr val="tx1"/>
              </a:solidFill>
            </a:rPr>
            <a:t>Monikanavainen vuorovaikutus</a:t>
          </a:r>
        </a:p>
      </dgm:t>
    </dgm:pt>
    <dgm:pt modelId="{A17BC1F0-8EDA-4AA1-A550-4727D15D96FC}" type="parTrans" cxnId="{D691A9DB-4AFF-4948-B28E-C7C940D5C0AC}">
      <dgm:prSet/>
      <dgm:spPr/>
      <dgm:t>
        <a:bodyPr/>
        <a:lstStyle/>
        <a:p>
          <a:endParaRPr lang="fi-FI"/>
        </a:p>
      </dgm:t>
    </dgm:pt>
    <dgm:pt modelId="{176C6993-9ECE-45B3-9513-8B78E21C5A2E}" type="sibTrans" cxnId="{D691A9DB-4AFF-4948-B28E-C7C940D5C0AC}">
      <dgm:prSet/>
      <dgm:spPr/>
      <dgm:t>
        <a:bodyPr/>
        <a:lstStyle/>
        <a:p>
          <a:endParaRPr lang="fi-FI"/>
        </a:p>
      </dgm:t>
    </dgm:pt>
    <dgm:pt modelId="{38D5E98F-09DC-47CB-8870-29A329B4E686}">
      <dgm:prSet phldrT="[Teksti]" custT="1"/>
      <dgm:spPr/>
      <dgm:t>
        <a:bodyPr/>
        <a:lstStyle/>
        <a:p>
          <a:r>
            <a:rPr lang="fi-FI" sz="1600" dirty="0">
              <a:solidFill>
                <a:schemeClr val="tx1"/>
              </a:solidFill>
            </a:rPr>
            <a:t>Yhteisöllisyys</a:t>
          </a:r>
        </a:p>
      </dgm:t>
    </dgm:pt>
    <dgm:pt modelId="{A2C4B529-7E18-44A3-92E9-03E57C4CB667}" type="parTrans" cxnId="{27B3416A-7A58-4A5B-84B2-93ADBA354072}">
      <dgm:prSet/>
      <dgm:spPr/>
      <dgm:t>
        <a:bodyPr/>
        <a:lstStyle/>
        <a:p>
          <a:endParaRPr lang="fi-FI"/>
        </a:p>
      </dgm:t>
    </dgm:pt>
    <dgm:pt modelId="{56F93DB2-88C8-4AF9-B3E6-1EE6D8D2B207}" type="sibTrans" cxnId="{27B3416A-7A58-4A5B-84B2-93ADBA354072}">
      <dgm:prSet/>
      <dgm:spPr/>
      <dgm:t>
        <a:bodyPr/>
        <a:lstStyle/>
        <a:p>
          <a:endParaRPr lang="fi-FI"/>
        </a:p>
      </dgm:t>
    </dgm:pt>
    <dgm:pt modelId="{F1263888-49A3-4A36-B54B-B2327F26F555}" type="pres">
      <dgm:prSet presAssocID="{C6564F44-0A62-4856-83F9-ED659DAD2AC6}" presName="cycle" presStyleCnt="0">
        <dgm:presLayoutVars>
          <dgm:dir/>
          <dgm:resizeHandles val="exact"/>
        </dgm:presLayoutVars>
      </dgm:prSet>
      <dgm:spPr/>
    </dgm:pt>
    <dgm:pt modelId="{4D406F45-4229-4F56-AB6D-7FDFCA0178D1}" type="pres">
      <dgm:prSet presAssocID="{FEED9E43-DDFC-48D7-B3F3-DA453AC7A5B9}" presName="node" presStyleLbl="node1" presStyleIdx="0" presStyleCnt="4" custScaleX="120356" custScaleY="120356">
        <dgm:presLayoutVars>
          <dgm:bulletEnabled val="1"/>
        </dgm:presLayoutVars>
      </dgm:prSet>
      <dgm:spPr/>
    </dgm:pt>
    <dgm:pt modelId="{B8BC48C5-8A65-4BE6-ABCE-143BEC5F2BD2}" type="pres">
      <dgm:prSet presAssocID="{4E93F37B-9D07-47FB-B0ED-359A8CBE6138}" presName="sibTrans" presStyleLbl="sibTrans2D1" presStyleIdx="0" presStyleCnt="4"/>
      <dgm:spPr/>
    </dgm:pt>
    <dgm:pt modelId="{19BF02F9-861B-4739-80F5-2A93BBF82BD5}" type="pres">
      <dgm:prSet presAssocID="{4E93F37B-9D07-47FB-B0ED-359A8CBE6138}" presName="connectorText" presStyleLbl="sibTrans2D1" presStyleIdx="0" presStyleCnt="4"/>
      <dgm:spPr/>
    </dgm:pt>
    <dgm:pt modelId="{E5DCEE20-DDE9-4E9E-A230-67404961E0EA}" type="pres">
      <dgm:prSet presAssocID="{612128BA-E91F-4773-868D-3FCE172BA757}" presName="node" presStyleLbl="node1" presStyleIdx="1" presStyleCnt="4" custScaleX="120356" custScaleY="120356">
        <dgm:presLayoutVars>
          <dgm:bulletEnabled val="1"/>
        </dgm:presLayoutVars>
      </dgm:prSet>
      <dgm:spPr/>
    </dgm:pt>
    <dgm:pt modelId="{4B031CC1-92B3-431B-B677-D18D8DDCD801}" type="pres">
      <dgm:prSet presAssocID="{7BCBB59C-C57B-4EBF-8FFF-7E6B36B91DD6}" presName="sibTrans" presStyleLbl="sibTrans2D1" presStyleIdx="1" presStyleCnt="4"/>
      <dgm:spPr/>
    </dgm:pt>
    <dgm:pt modelId="{E8ED36CE-2D46-418D-B6B4-3B80A82C4E00}" type="pres">
      <dgm:prSet presAssocID="{7BCBB59C-C57B-4EBF-8FFF-7E6B36B91DD6}" presName="connectorText" presStyleLbl="sibTrans2D1" presStyleIdx="1" presStyleCnt="4"/>
      <dgm:spPr/>
    </dgm:pt>
    <dgm:pt modelId="{1CDD12CB-18B8-4339-A131-231DB7C60F83}" type="pres">
      <dgm:prSet presAssocID="{16EA774A-53F9-4C64-8880-5DF23DA9C19D}" presName="node" presStyleLbl="node1" presStyleIdx="2" presStyleCnt="4" custScaleX="120356" custScaleY="120356">
        <dgm:presLayoutVars>
          <dgm:bulletEnabled val="1"/>
        </dgm:presLayoutVars>
      </dgm:prSet>
      <dgm:spPr/>
    </dgm:pt>
    <dgm:pt modelId="{B87ECEA4-3757-4531-9DE4-2BA8EE1248AA}" type="pres">
      <dgm:prSet presAssocID="{176C6993-9ECE-45B3-9513-8B78E21C5A2E}" presName="sibTrans" presStyleLbl="sibTrans2D1" presStyleIdx="2" presStyleCnt="4"/>
      <dgm:spPr/>
    </dgm:pt>
    <dgm:pt modelId="{B600979C-CDA3-4F62-AEEE-764CF6A3B777}" type="pres">
      <dgm:prSet presAssocID="{176C6993-9ECE-45B3-9513-8B78E21C5A2E}" presName="connectorText" presStyleLbl="sibTrans2D1" presStyleIdx="2" presStyleCnt="4"/>
      <dgm:spPr/>
    </dgm:pt>
    <dgm:pt modelId="{BEBF8CEA-C259-4B53-B3BF-3E158F28D050}" type="pres">
      <dgm:prSet presAssocID="{38D5E98F-09DC-47CB-8870-29A329B4E686}" presName="node" presStyleLbl="node1" presStyleIdx="3" presStyleCnt="4" custScaleX="120356" custScaleY="120356">
        <dgm:presLayoutVars>
          <dgm:bulletEnabled val="1"/>
        </dgm:presLayoutVars>
      </dgm:prSet>
      <dgm:spPr/>
    </dgm:pt>
    <dgm:pt modelId="{8D95CC02-2377-4E62-BD96-01C00A815926}" type="pres">
      <dgm:prSet presAssocID="{56F93DB2-88C8-4AF9-B3E6-1EE6D8D2B207}" presName="sibTrans" presStyleLbl="sibTrans2D1" presStyleIdx="3" presStyleCnt="4"/>
      <dgm:spPr/>
    </dgm:pt>
    <dgm:pt modelId="{6DE16869-3FE9-4E76-BAC5-D1B3B536ECF4}" type="pres">
      <dgm:prSet presAssocID="{56F93DB2-88C8-4AF9-B3E6-1EE6D8D2B207}" presName="connectorText" presStyleLbl="sibTrans2D1" presStyleIdx="3" presStyleCnt="4"/>
      <dgm:spPr/>
    </dgm:pt>
  </dgm:ptLst>
  <dgm:cxnLst>
    <dgm:cxn modelId="{5C33CD1B-E34F-4ABF-8978-3E5AEB66FF0C}" type="presOf" srcId="{FEED9E43-DDFC-48D7-B3F3-DA453AC7A5B9}" destId="{4D406F45-4229-4F56-AB6D-7FDFCA0178D1}" srcOrd="0" destOrd="0" presId="urn:microsoft.com/office/officeart/2005/8/layout/cycle2"/>
    <dgm:cxn modelId="{AE5D9227-3641-44BC-A8EB-EB19E66D4228}" type="presOf" srcId="{C6564F44-0A62-4856-83F9-ED659DAD2AC6}" destId="{F1263888-49A3-4A36-B54B-B2327F26F555}" srcOrd="0" destOrd="0" presId="urn:microsoft.com/office/officeart/2005/8/layout/cycle2"/>
    <dgm:cxn modelId="{0CB3A72D-B9C1-48AD-A402-851D6D19E6B1}" type="presOf" srcId="{176C6993-9ECE-45B3-9513-8B78E21C5A2E}" destId="{B600979C-CDA3-4F62-AEEE-764CF6A3B777}" srcOrd="1" destOrd="0" presId="urn:microsoft.com/office/officeart/2005/8/layout/cycle2"/>
    <dgm:cxn modelId="{58A3133B-FD4A-44A4-A1CA-42B860774536}" type="presOf" srcId="{38D5E98F-09DC-47CB-8870-29A329B4E686}" destId="{BEBF8CEA-C259-4B53-B3BF-3E158F28D050}" srcOrd="0" destOrd="0" presId="urn:microsoft.com/office/officeart/2005/8/layout/cycle2"/>
    <dgm:cxn modelId="{43EBF35B-5A96-4530-8B38-95478F27142B}" type="presOf" srcId="{612128BA-E91F-4773-868D-3FCE172BA757}" destId="{E5DCEE20-DDE9-4E9E-A230-67404961E0EA}" srcOrd="0" destOrd="0" presId="urn:microsoft.com/office/officeart/2005/8/layout/cycle2"/>
    <dgm:cxn modelId="{27B3416A-7A58-4A5B-84B2-93ADBA354072}" srcId="{C6564F44-0A62-4856-83F9-ED659DAD2AC6}" destId="{38D5E98F-09DC-47CB-8870-29A329B4E686}" srcOrd="3" destOrd="0" parTransId="{A2C4B529-7E18-44A3-92E9-03E57C4CB667}" sibTransId="{56F93DB2-88C8-4AF9-B3E6-1EE6D8D2B207}"/>
    <dgm:cxn modelId="{060A5E4D-1390-4562-8656-850391C11B6C}" srcId="{C6564F44-0A62-4856-83F9-ED659DAD2AC6}" destId="{FEED9E43-DDFC-48D7-B3F3-DA453AC7A5B9}" srcOrd="0" destOrd="0" parTransId="{790D752E-47CB-4439-A246-25EAEAD6BDE8}" sibTransId="{4E93F37B-9D07-47FB-B0ED-359A8CBE6138}"/>
    <dgm:cxn modelId="{77AB7B70-1734-4ACC-98E8-A46EF9AFFC07}" type="presOf" srcId="{4E93F37B-9D07-47FB-B0ED-359A8CBE6138}" destId="{B8BC48C5-8A65-4BE6-ABCE-143BEC5F2BD2}" srcOrd="0" destOrd="0" presId="urn:microsoft.com/office/officeart/2005/8/layout/cycle2"/>
    <dgm:cxn modelId="{7D8AE450-1655-4131-B2C1-2108D655A257}" type="presOf" srcId="{4E93F37B-9D07-47FB-B0ED-359A8CBE6138}" destId="{19BF02F9-861B-4739-80F5-2A93BBF82BD5}" srcOrd="1" destOrd="0" presId="urn:microsoft.com/office/officeart/2005/8/layout/cycle2"/>
    <dgm:cxn modelId="{CF7E5D7B-3590-49B8-A546-A932352FCB0A}" type="presOf" srcId="{7BCBB59C-C57B-4EBF-8FFF-7E6B36B91DD6}" destId="{E8ED36CE-2D46-418D-B6B4-3B80A82C4E00}" srcOrd="1" destOrd="0" presId="urn:microsoft.com/office/officeart/2005/8/layout/cycle2"/>
    <dgm:cxn modelId="{248F187C-26DA-4F81-B588-9C9599DF98A8}" type="presOf" srcId="{56F93DB2-88C8-4AF9-B3E6-1EE6D8D2B207}" destId="{6DE16869-3FE9-4E76-BAC5-D1B3B536ECF4}" srcOrd="1" destOrd="0" presId="urn:microsoft.com/office/officeart/2005/8/layout/cycle2"/>
    <dgm:cxn modelId="{C2C5F77D-838C-48A6-94D8-CD0E558535AC}" type="presOf" srcId="{176C6993-9ECE-45B3-9513-8B78E21C5A2E}" destId="{B87ECEA4-3757-4531-9DE4-2BA8EE1248AA}" srcOrd="0" destOrd="0" presId="urn:microsoft.com/office/officeart/2005/8/layout/cycle2"/>
    <dgm:cxn modelId="{41EC55C7-86B3-411D-84D8-913BE116318C}" srcId="{C6564F44-0A62-4856-83F9-ED659DAD2AC6}" destId="{612128BA-E91F-4773-868D-3FCE172BA757}" srcOrd="1" destOrd="0" parTransId="{C891CF39-600E-4F94-AFA2-9F9F83BBEB2A}" sibTransId="{7BCBB59C-C57B-4EBF-8FFF-7E6B36B91DD6}"/>
    <dgm:cxn modelId="{88BBD7D4-36F8-44F2-979B-4FA068365939}" type="presOf" srcId="{16EA774A-53F9-4C64-8880-5DF23DA9C19D}" destId="{1CDD12CB-18B8-4339-A131-231DB7C60F83}" srcOrd="0" destOrd="0" presId="urn:microsoft.com/office/officeart/2005/8/layout/cycle2"/>
    <dgm:cxn modelId="{D691A9DB-4AFF-4948-B28E-C7C940D5C0AC}" srcId="{C6564F44-0A62-4856-83F9-ED659DAD2AC6}" destId="{16EA774A-53F9-4C64-8880-5DF23DA9C19D}" srcOrd="2" destOrd="0" parTransId="{A17BC1F0-8EDA-4AA1-A550-4727D15D96FC}" sibTransId="{176C6993-9ECE-45B3-9513-8B78E21C5A2E}"/>
    <dgm:cxn modelId="{F2C216DF-19BE-4FFF-ABFB-8B94D5B353A1}" type="presOf" srcId="{7BCBB59C-C57B-4EBF-8FFF-7E6B36B91DD6}" destId="{4B031CC1-92B3-431B-B677-D18D8DDCD801}" srcOrd="0" destOrd="0" presId="urn:microsoft.com/office/officeart/2005/8/layout/cycle2"/>
    <dgm:cxn modelId="{F9E07DE5-3BB4-4563-A17C-7A170C648310}" type="presOf" srcId="{56F93DB2-88C8-4AF9-B3E6-1EE6D8D2B207}" destId="{8D95CC02-2377-4E62-BD96-01C00A815926}" srcOrd="0" destOrd="0" presId="urn:microsoft.com/office/officeart/2005/8/layout/cycle2"/>
    <dgm:cxn modelId="{BC656CF4-8413-408D-8C2E-FC2D49F05D5B}" type="presParOf" srcId="{F1263888-49A3-4A36-B54B-B2327F26F555}" destId="{4D406F45-4229-4F56-AB6D-7FDFCA0178D1}" srcOrd="0" destOrd="0" presId="urn:microsoft.com/office/officeart/2005/8/layout/cycle2"/>
    <dgm:cxn modelId="{C20AC88D-F1AE-47CF-B882-DFAEF96AD268}" type="presParOf" srcId="{F1263888-49A3-4A36-B54B-B2327F26F555}" destId="{B8BC48C5-8A65-4BE6-ABCE-143BEC5F2BD2}" srcOrd="1" destOrd="0" presId="urn:microsoft.com/office/officeart/2005/8/layout/cycle2"/>
    <dgm:cxn modelId="{E9B27060-B0AD-4C37-B513-0F116D36A51E}" type="presParOf" srcId="{B8BC48C5-8A65-4BE6-ABCE-143BEC5F2BD2}" destId="{19BF02F9-861B-4739-80F5-2A93BBF82BD5}" srcOrd="0" destOrd="0" presId="urn:microsoft.com/office/officeart/2005/8/layout/cycle2"/>
    <dgm:cxn modelId="{6E8DBFDA-CC26-4B2E-A9F9-5CB776B9B976}" type="presParOf" srcId="{F1263888-49A3-4A36-B54B-B2327F26F555}" destId="{E5DCEE20-DDE9-4E9E-A230-67404961E0EA}" srcOrd="2" destOrd="0" presId="urn:microsoft.com/office/officeart/2005/8/layout/cycle2"/>
    <dgm:cxn modelId="{3E2BE501-CDE5-42E4-90AF-54468DA28E01}" type="presParOf" srcId="{F1263888-49A3-4A36-B54B-B2327F26F555}" destId="{4B031CC1-92B3-431B-B677-D18D8DDCD801}" srcOrd="3" destOrd="0" presId="urn:microsoft.com/office/officeart/2005/8/layout/cycle2"/>
    <dgm:cxn modelId="{977845EE-82DD-42DD-B2AB-256CCDDA1D60}" type="presParOf" srcId="{4B031CC1-92B3-431B-B677-D18D8DDCD801}" destId="{E8ED36CE-2D46-418D-B6B4-3B80A82C4E00}" srcOrd="0" destOrd="0" presId="urn:microsoft.com/office/officeart/2005/8/layout/cycle2"/>
    <dgm:cxn modelId="{F9198972-4388-49FC-A30A-D97BAD5DA28A}" type="presParOf" srcId="{F1263888-49A3-4A36-B54B-B2327F26F555}" destId="{1CDD12CB-18B8-4339-A131-231DB7C60F83}" srcOrd="4" destOrd="0" presId="urn:microsoft.com/office/officeart/2005/8/layout/cycle2"/>
    <dgm:cxn modelId="{52A17279-0B84-4C63-B32F-CBB0EC8DC004}" type="presParOf" srcId="{F1263888-49A3-4A36-B54B-B2327F26F555}" destId="{B87ECEA4-3757-4531-9DE4-2BA8EE1248AA}" srcOrd="5" destOrd="0" presId="urn:microsoft.com/office/officeart/2005/8/layout/cycle2"/>
    <dgm:cxn modelId="{A9B80A68-1C4B-4B08-9C69-FF832D5EFB59}" type="presParOf" srcId="{B87ECEA4-3757-4531-9DE4-2BA8EE1248AA}" destId="{B600979C-CDA3-4F62-AEEE-764CF6A3B777}" srcOrd="0" destOrd="0" presId="urn:microsoft.com/office/officeart/2005/8/layout/cycle2"/>
    <dgm:cxn modelId="{886B2C8D-9733-4795-A30A-9048F4FF2C5B}" type="presParOf" srcId="{F1263888-49A3-4A36-B54B-B2327F26F555}" destId="{BEBF8CEA-C259-4B53-B3BF-3E158F28D050}" srcOrd="6" destOrd="0" presId="urn:microsoft.com/office/officeart/2005/8/layout/cycle2"/>
    <dgm:cxn modelId="{8DEA75A8-B821-4865-8409-1DC51423310B}" type="presParOf" srcId="{F1263888-49A3-4A36-B54B-B2327F26F555}" destId="{8D95CC02-2377-4E62-BD96-01C00A815926}" srcOrd="7" destOrd="0" presId="urn:microsoft.com/office/officeart/2005/8/layout/cycle2"/>
    <dgm:cxn modelId="{0D9552AC-37FA-4298-9313-D5BE29819455}" type="presParOf" srcId="{8D95CC02-2377-4E62-BD96-01C00A815926}" destId="{6DE16869-3FE9-4E76-BAC5-D1B3B536EC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6B363-A9BB-40FE-AD45-14D49D4A7802}">
      <dsp:nvSpPr>
        <dsp:cNvPr id="0" name=""/>
        <dsp:cNvSpPr/>
      </dsp:nvSpPr>
      <dsp:spPr>
        <a:xfrm>
          <a:off x="3978778" y="3698"/>
          <a:ext cx="1937450" cy="12593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>
              <a:solidFill>
                <a:schemeClr val="tx1"/>
              </a:solidFill>
              <a:latin typeface="Arial" panose="020B0604020202020204"/>
            </a:rPr>
            <a:t>Ajasta riippumatonta</a:t>
          </a:r>
          <a:endParaRPr lang="fi-FI" sz="2100" kern="1200" dirty="0">
            <a:solidFill>
              <a:schemeClr val="tx1"/>
            </a:solidFill>
          </a:endParaRPr>
        </a:p>
      </dsp:txBody>
      <dsp:txXfrm>
        <a:off x="4040254" y="65174"/>
        <a:ext cx="1814498" cy="1136390"/>
      </dsp:txXfrm>
    </dsp:sp>
    <dsp:sp modelId="{09D03C8F-92A2-4B0E-9677-41ED7E223824}">
      <dsp:nvSpPr>
        <dsp:cNvPr id="0" name=""/>
        <dsp:cNvSpPr/>
      </dsp:nvSpPr>
      <dsp:spPr>
        <a:xfrm>
          <a:off x="2431885" y="633369"/>
          <a:ext cx="5031235" cy="5031235"/>
        </a:xfrm>
        <a:custGeom>
          <a:avLst/>
          <a:gdLst/>
          <a:ahLst/>
          <a:cxnLst/>
          <a:rect l="0" t="0" r="0" b="0"/>
          <a:pathLst>
            <a:path>
              <a:moveTo>
                <a:pt x="3497647" y="199597"/>
              </a:moveTo>
              <a:arcTo wR="2515617" hR="2515617" stAng="17578663" swAng="196107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C542B-A197-41EA-9043-CEAC2F026B15}">
      <dsp:nvSpPr>
        <dsp:cNvPr id="0" name=""/>
        <dsp:cNvSpPr/>
      </dsp:nvSpPr>
      <dsp:spPr>
        <a:xfrm>
          <a:off x="6371273" y="1741947"/>
          <a:ext cx="1937450" cy="12593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>
              <a:solidFill>
                <a:schemeClr val="tx1"/>
              </a:solidFill>
              <a:latin typeface="Arial" panose="020B0604020202020204"/>
            </a:rPr>
            <a:t>Paikasta riippumatonta</a:t>
          </a:r>
          <a:endParaRPr lang="fi-FI" sz="2100" kern="1200" dirty="0">
            <a:solidFill>
              <a:schemeClr val="tx1"/>
            </a:solidFill>
          </a:endParaRPr>
        </a:p>
      </dsp:txBody>
      <dsp:txXfrm>
        <a:off x="6432749" y="1803423"/>
        <a:ext cx="1814498" cy="1136390"/>
      </dsp:txXfrm>
    </dsp:sp>
    <dsp:sp modelId="{BD38C699-B752-4F7E-96E4-7E4D2A48B36A}">
      <dsp:nvSpPr>
        <dsp:cNvPr id="0" name=""/>
        <dsp:cNvSpPr/>
      </dsp:nvSpPr>
      <dsp:spPr>
        <a:xfrm>
          <a:off x="2431885" y="633369"/>
          <a:ext cx="5031235" cy="5031235"/>
        </a:xfrm>
        <a:custGeom>
          <a:avLst/>
          <a:gdLst/>
          <a:ahLst/>
          <a:cxnLst/>
          <a:rect l="0" t="0" r="0" b="0"/>
          <a:pathLst>
            <a:path>
              <a:moveTo>
                <a:pt x="5027789" y="2383998"/>
              </a:moveTo>
              <a:arcTo wR="2515617" hR="2515617" stAng="21420052" swAng="219595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4A5C8-12EE-48FC-82B5-65DC5A19ACDD}">
      <dsp:nvSpPr>
        <dsp:cNvPr id="0" name=""/>
        <dsp:cNvSpPr/>
      </dsp:nvSpPr>
      <dsp:spPr>
        <a:xfrm>
          <a:off x="5457421" y="4554493"/>
          <a:ext cx="1937450" cy="12593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>
              <a:solidFill>
                <a:schemeClr val="tx1"/>
              </a:solidFill>
              <a:latin typeface="Arial" panose="020B0604020202020204"/>
            </a:rPr>
            <a:t>Alasta riippumatonta</a:t>
          </a:r>
          <a:endParaRPr lang="fi-FI" sz="2100" kern="1200" dirty="0">
            <a:solidFill>
              <a:schemeClr val="tx1"/>
            </a:solidFill>
          </a:endParaRPr>
        </a:p>
      </dsp:txBody>
      <dsp:txXfrm>
        <a:off x="5518897" y="4615969"/>
        <a:ext cx="1814498" cy="1136390"/>
      </dsp:txXfrm>
    </dsp:sp>
    <dsp:sp modelId="{95430FE2-F998-4711-AF4A-F8EAB45CF9BA}">
      <dsp:nvSpPr>
        <dsp:cNvPr id="0" name=""/>
        <dsp:cNvSpPr/>
      </dsp:nvSpPr>
      <dsp:spPr>
        <a:xfrm>
          <a:off x="2431885" y="633369"/>
          <a:ext cx="5031235" cy="5031235"/>
        </a:xfrm>
        <a:custGeom>
          <a:avLst/>
          <a:gdLst/>
          <a:ahLst/>
          <a:cxnLst/>
          <a:rect l="0" t="0" r="0" b="0"/>
          <a:pathLst>
            <a:path>
              <a:moveTo>
                <a:pt x="3015544" y="4981059"/>
              </a:moveTo>
              <a:arcTo wR="2515617" hR="2515617" stAng="4712240" swAng="137552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87202-3492-4D68-8F87-DB814FB80D19}">
      <dsp:nvSpPr>
        <dsp:cNvPr id="0" name=""/>
        <dsp:cNvSpPr/>
      </dsp:nvSpPr>
      <dsp:spPr>
        <a:xfrm>
          <a:off x="2500135" y="4554493"/>
          <a:ext cx="1937450" cy="12593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>
              <a:solidFill>
                <a:schemeClr val="tx1"/>
              </a:solidFill>
              <a:latin typeface="Arial" panose="020B0604020202020204"/>
            </a:rPr>
            <a:t>Iästä riippumatonta</a:t>
          </a:r>
          <a:endParaRPr lang="fi-FI" sz="2100" kern="1200" dirty="0">
            <a:solidFill>
              <a:schemeClr val="tx1"/>
            </a:solidFill>
          </a:endParaRPr>
        </a:p>
      </dsp:txBody>
      <dsp:txXfrm>
        <a:off x="2561611" y="4615969"/>
        <a:ext cx="1814498" cy="1136390"/>
      </dsp:txXfrm>
    </dsp:sp>
    <dsp:sp modelId="{FB29F141-953C-4174-A7A5-A4139703BAF2}">
      <dsp:nvSpPr>
        <dsp:cNvPr id="0" name=""/>
        <dsp:cNvSpPr/>
      </dsp:nvSpPr>
      <dsp:spPr>
        <a:xfrm>
          <a:off x="2431885" y="633369"/>
          <a:ext cx="5031235" cy="5031235"/>
        </a:xfrm>
        <a:custGeom>
          <a:avLst/>
          <a:gdLst/>
          <a:ahLst/>
          <a:cxnLst/>
          <a:rect l="0" t="0" r="0" b="0"/>
          <a:pathLst>
            <a:path>
              <a:moveTo>
                <a:pt x="420306" y="3907740"/>
              </a:moveTo>
              <a:arcTo wR="2515617" hR="2515617" stAng="8783999" swAng="219595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AB08A-0026-4335-8897-381E06A00A9F}">
      <dsp:nvSpPr>
        <dsp:cNvPr id="0" name=""/>
        <dsp:cNvSpPr/>
      </dsp:nvSpPr>
      <dsp:spPr>
        <a:xfrm>
          <a:off x="1586283" y="1741947"/>
          <a:ext cx="1937450" cy="12593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>
              <a:solidFill>
                <a:schemeClr val="tx1"/>
              </a:solidFill>
              <a:latin typeface="Arial" panose="020B0604020202020204"/>
            </a:rPr>
            <a:t>Yhteisöllistä</a:t>
          </a:r>
          <a:endParaRPr lang="fi-FI" sz="2100" kern="1200" dirty="0">
            <a:solidFill>
              <a:schemeClr val="tx1"/>
            </a:solidFill>
          </a:endParaRPr>
        </a:p>
      </dsp:txBody>
      <dsp:txXfrm>
        <a:off x="1647759" y="1803423"/>
        <a:ext cx="1814498" cy="1136390"/>
      </dsp:txXfrm>
    </dsp:sp>
    <dsp:sp modelId="{283DCE82-D600-4759-AAF1-585B1FFDCC1F}">
      <dsp:nvSpPr>
        <dsp:cNvPr id="0" name=""/>
        <dsp:cNvSpPr/>
      </dsp:nvSpPr>
      <dsp:spPr>
        <a:xfrm>
          <a:off x="2431885" y="633369"/>
          <a:ext cx="5031235" cy="5031235"/>
        </a:xfrm>
        <a:custGeom>
          <a:avLst/>
          <a:gdLst/>
          <a:ahLst/>
          <a:cxnLst/>
          <a:rect l="0" t="0" r="0" b="0"/>
          <a:pathLst>
            <a:path>
              <a:moveTo>
                <a:pt x="438402" y="1096636"/>
              </a:moveTo>
              <a:arcTo wR="2515617" hR="2515617" stAng="12860259" swAng="196107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06F45-4229-4F56-AB6D-7FDFCA0178D1}">
      <dsp:nvSpPr>
        <dsp:cNvPr id="0" name=""/>
        <dsp:cNvSpPr/>
      </dsp:nvSpPr>
      <dsp:spPr>
        <a:xfrm>
          <a:off x="3125360" y="-180992"/>
          <a:ext cx="2159991" cy="21599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Ryhmäytyminen</a:t>
          </a:r>
        </a:p>
      </dsp:txBody>
      <dsp:txXfrm>
        <a:off x="3441683" y="135331"/>
        <a:ext cx="1527345" cy="1527345"/>
      </dsp:txXfrm>
    </dsp:sp>
    <dsp:sp modelId="{B8BC48C5-8A65-4BE6-ABCE-143BEC5F2BD2}">
      <dsp:nvSpPr>
        <dsp:cNvPr id="0" name=""/>
        <dsp:cNvSpPr/>
      </dsp:nvSpPr>
      <dsp:spPr>
        <a:xfrm rot="2700000">
          <a:off x="5010672" y="1543046"/>
          <a:ext cx="283154" cy="605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700" kern="1200"/>
        </a:p>
      </dsp:txBody>
      <dsp:txXfrm>
        <a:off x="5023112" y="1634153"/>
        <a:ext cx="198208" cy="363420"/>
      </dsp:txXfrm>
    </dsp:sp>
    <dsp:sp modelId="{E5DCEE20-DDE9-4E9E-A230-67404961E0EA}">
      <dsp:nvSpPr>
        <dsp:cNvPr id="0" name=""/>
        <dsp:cNvSpPr/>
      </dsp:nvSpPr>
      <dsp:spPr>
        <a:xfrm>
          <a:off x="5030480" y="1724127"/>
          <a:ext cx="2159991" cy="2159991"/>
        </a:xfrm>
        <a:prstGeom prst="ellipse">
          <a:avLst/>
        </a:prstGeom>
        <a:solidFill>
          <a:schemeClr val="accent5">
            <a:hueOff val="-5698116"/>
            <a:satOff val="-3704"/>
            <a:lumOff val="-77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Aktiivinen toiminta ja sitoutuminen</a:t>
          </a:r>
        </a:p>
      </dsp:txBody>
      <dsp:txXfrm>
        <a:off x="5346803" y="2040450"/>
        <a:ext cx="1527345" cy="1527345"/>
      </dsp:txXfrm>
    </dsp:sp>
    <dsp:sp modelId="{4B031CC1-92B3-431B-B677-D18D8DDCD801}">
      <dsp:nvSpPr>
        <dsp:cNvPr id="0" name=""/>
        <dsp:cNvSpPr/>
      </dsp:nvSpPr>
      <dsp:spPr>
        <a:xfrm rot="8100000">
          <a:off x="5022005" y="3448165"/>
          <a:ext cx="283154" cy="605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698116"/>
            <a:satOff val="-3704"/>
            <a:lumOff val="-77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700" kern="1200"/>
        </a:p>
      </dsp:txBody>
      <dsp:txXfrm rot="10800000">
        <a:off x="5094511" y="3539272"/>
        <a:ext cx="198208" cy="363420"/>
      </dsp:txXfrm>
    </dsp:sp>
    <dsp:sp modelId="{1CDD12CB-18B8-4339-A131-231DB7C60F83}">
      <dsp:nvSpPr>
        <dsp:cNvPr id="0" name=""/>
        <dsp:cNvSpPr/>
      </dsp:nvSpPr>
      <dsp:spPr>
        <a:xfrm>
          <a:off x="3125360" y="3629246"/>
          <a:ext cx="2159991" cy="2159991"/>
        </a:xfrm>
        <a:prstGeom prst="ellipse">
          <a:avLst/>
        </a:prstGeom>
        <a:solidFill>
          <a:schemeClr val="accent5">
            <a:hueOff val="-11396232"/>
            <a:satOff val="-7407"/>
            <a:lumOff val="-155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Monikanavainen vuorovaikutus</a:t>
          </a:r>
        </a:p>
      </dsp:txBody>
      <dsp:txXfrm>
        <a:off x="3441683" y="3945569"/>
        <a:ext cx="1527345" cy="1527345"/>
      </dsp:txXfrm>
    </dsp:sp>
    <dsp:sp modelId="{B87ECEA4-3757-4531-9DE4-2BA8EE1248AA}">
      <dsp:nvSpPr>
        <dsp:cNvPr id="0" name=""/>
        <dsp:cNvSpPr/>
      </dsp:nvSpPr>
      <dsp:spPr>
        <a:xfrm rot="13500000">
          <a:off x="3116886" y="3459498"/>
          <a:ext cx="283154" cy="605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1396232"/>
            <a:satOff val="-7407"/>
            <a:lumOff val="-155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700" kern="1200"/>
        </a:p>
      </dsp:txBody>
      <dsp:txXfrm rot="10800000">
        <a:off x="3189392" y="3610671"/>
        <a:ext cx="198208" cy="363420"/>
      </dsp:txXfrm>
    </dsp:sp>
    <dsp:sp modelId="{BEBF8CEA-C259-4B53-B3BF-3E158F28D050}">
      <dsp:nvSpPr>
        <dsp:cNvPr id="0" name=""/>
        <dsp:cNvSpPr/>
      </dsp:nvSpPr>
      <dsp:spPr>
        <a:xfrm>
          <a:off x="1220241" y="1724127"/>
          <a:ext cx="2159991" cy="2159991"/>
        </a:xfrm>
        <a:prstGeom prst="ellipse">
          <a:avLst/>
        </a:prstGeom>
        <a:solidFill>
          <a:schemeClr val="accent5">
            <a:hueOff val="-17094348"/>
            <a:satOff val="-11111"/>
            <a:lumOff val="-233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Yhteisöllisyys</a:t>
          </a:r>
        </a:p>
      </dsp:txBody>
      <dsp:txXfrm>
        <a:off x="1536564" y="2040450"/>
        <a:ext cx="1527345" cy="1527345"/>
      </dsp:txXfrm>
    </dsp:sp>
    <dsp:sp modelId="{8D95CC02-2377-4E62-BD96-01C00A815926}">
      <dsp:nvSpPr>
        <dsp:cNvPr id="0" name=""/>
        <dsp:cNvSpPr/>
      </dsp:nvSpPr>
      <dsp:spPr>
        <a:xfrm rot="18900000">
          <a:off x="3105552" y="1554379"/>
          <a:ext cx="283154" cy="605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7094348"/>
            <a:satOff val="-11111"/>
            <a:lumOff val="-233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700" kern="1200"/>
        </a:p>
      </dsp:txBody>
      <dsp:txXfrm>
        <a:off x="3117992" y="1705552"/>
        <a:ext cx="198208" cy="363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26C19-0A29-451E-BBC8-431698DAC881}" type="datetimeFigureOut">
              <a:rPr lang="fi-FI" smtClean="0"/>
              <a:t>30.4.2021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6F8C0-C84A-472E-A013-072683EB9D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183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88DCE-FA86-4F72-BF84-0461AE94FC70}" type="datetimeFigureOut">
              <a:rPr lang="fi-FI" smtClean="0"/>
              <a:t>30.4.2021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F66A7-551B-4C94-B002-5B157A6EB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71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0D556E-56DB-4C24-A815-B982BF902613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rgbClr val="FFFFFF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4842671-D9D7-427B-96A6-30C37AF945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106B2BA-6385-484C-B51F-07EF7574C6D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5AB8FD-1D5D-4CDB-B579-C1DA74B6D85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369415D-670D-4ACE-B48D-8D53379F302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EE3BE71-A984-4D4E-910E-89086FDCA7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B80BBAF-D4AA-4441-B1BC-7DDA1D61F0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sp>
        <p:nvSpPr>
          <p:cNvPr id="10" name="Otsikko 1">
            <a:extLst>
              <a:ext uri="{FF2B5EF4-FFF2-40B4-BE49-F238E27FC236}">
                <a16:creationId xmlns:a16="http://schemas.microsoft.com/office/drawing/2014/main" id="{BA629AD9-0368-4596-B9EE-E26D72288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Alaotsikko 2">
            <a:extLst>
              <a:ext uri="{FF2B5EF4-FFF2-40B4-BE49-F238E27FC236}">
                <a16:creationId xmlns:a16="http://schemas.microsoft.com/office/drawing/2014/main" id="{6C1EFB57-9F12-4D28-A730-9DA1D1A79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581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20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24CC52EB-FFCA-479A-833D-E8B99F085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74690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ältö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2ADA64D1-4CA5-48A1-98D4-B4D6E74DEC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095999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454747" y="1555200"/>
            <a:ext cx="5453157" cy="43524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tx2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407856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7">
            <a:extLst>
              <a:ext uri="{FF2B5EF4-FFF2-40B4-BE49-F238E27FC236}">
                <a16:creationId xmlns:a16="http://schemas.microsoft.com/office/drawing/2014/main" id="{6AA929D0-77A7-4E51-9F3F-F69E317B94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095999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454747" y="2480400"/>
            <a:ext cx="5453157" cy="342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tx2"/>
                </a:solidFill>
              </a:rPr>
              <a:t>gradia.fi</a:t>
            </a:r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24CC52EB-FFCA-479A-833D-E8B99F085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4910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88500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092AF1-A304-4850-8B35-493AEE937CFD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280800" y="1414800"/>
            <a:ext cx="5593405" cy="4654828"/>
          </a:xfr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223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5947B4-5722-4323-9F3B-5ED82479B9CD}" type="datetime1">
              <a:rPr lang="fi-FI" smtClean="0"/>
              <a:pPr/>
              <a:t>30.4.2021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280800" y="1414800"/>
            <a:ext cx="5593405" cy="4654828"/>
          </a:xfrm>
        </p:spPr>
        <p:txBody>
          <a:bodyPr/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9851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o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096000" cy="3429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6" name="Kuvan paikkamerkki 6">
            <a:extLst>
              <a:ext uri="{FF2B5EF4-FFF2-40B4-BE49-F238E27FC236}">
                <a16:creationId xmlns:a16="http://schemas.microsoft.com/office/drawing/2014/main" id="{A512FB36-F94E-411B-A8BA-2406A7E4BE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428997"/>
            <a:ext cx="6096000" cy="342900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7" name="Kuvan paikkamerkki 6">
            <a:extLst>
              <a:ext uri="{FF2B5EF4-FFF2-40B4-BE49-F238E27FC236}">
                <a16:creationId xmlns:a16="http://schemas.microsoft.com/office/drawing/2014/main" id="{B0E7C6D9-0918-48CC-878C-C15DE9A8C3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5999" y="1"/>
            <a:ext cx="6096000" cy="3429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8" name="Kuvan paikkamerkki 6">
            <a:extLst>
              <a:ext uri="{FF2B5EF4-FFF2-40B4-BE49-F238E27FC236}">
                <a16:creationId xmlns:a16="http://schemas.microsoft.com/office/drawing/2014/main" id="{80EF1EAA-BCAC-4F6F-898A-215368A8BE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5999" y="3428997"/>
            <a:ext cx="6096000" cy="342900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1" name="Päivämäärän paikkamerkki 20">
            <a:extLst>
              <a:ext uri="{FF2B5EF4-FFF2-40B4-BE49-F238E27FC236}">
                <a16:creationId xmlns:a16="http://schemas.microsoft.com/office/drawing/2014/main" id="{A78CF0E5-53B8-49C4-9356-51ECB45765F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1E5235FB-5358-4F3B-B9C7-15F6DEDD1097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22" name="Alatunnisteen paikkamerkki 21">
            <a:extLst>
              <a:ext uri="{FF2B5EF4-FFF2-40B4-BE49-F238E27FC236}">
                <a16:creationId xmlns:a16="http://schemas.microsoft.com/office/drawing/2014/main" id="{981E389D-1FCA-47D1-AE27-3B4375980ED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23" name="Dian numeron paikkamerkki 22">
            <a:extLst>
              <a:ext uri="{FF2B5EF4-FFF2-40B4-BE49-F238E27FC236}">
                <a16:creationId xmlns:a16="http://schemas.microsoft.com/office/drawing/2014/main" id="{006138A2-1505-48C1-93E5-783B3306C70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148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799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7BF658-FF44-4603-AA77-434B26463A6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5235FB-5358-4F3B-B9C7-15F6DEDD1097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EB37D3-0FFD-4665-B368-CBE92FB088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919FCA95-D451-4683-BA04-1221AA7E41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9566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pinkki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3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pinkki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6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pinkki 2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0D556E-56DB-4C24-A815-B982BF902613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rgbClr val="FFFFFF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4842671-D9D7-427B-96A6-30C37AF945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106B2BA-6385-484C-B51F-07EF7574C6D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5AB8FD-1D5D-4CDB-B579-C1DA74B6D85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369415D-670D-4ACE-B48D-8D53379F302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EE3BE71-A984-4D4E-910E-89086FDCA7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B80BBAF-D4AA-4441-B1BC-7DDA1D61F0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7D885222-13C8-4FF6-87A5-D91ED231D5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id="{79AE59C4-E73D-4102-B4B3-058024D4E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Alaotsikko 2">
            <a:extLst>
              <a:ext uri="{FF2B5EF4-FFF2-40B4-BE49-F238E27FC236}">
                <a16:creationId xmlns:a16="http://schemas.microsoft.com/office/drawing/2014/main" id="{1278A23C-670B-4F28-8D41-E51862CE8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017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pinkki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52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pinkki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15481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pinkki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7CA85952-405D-41D8-BD6D-B8507F2800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03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pinkki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6E73DE88-0C8B-476E-BC13-BCF9FF5725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63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62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43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81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ininen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83529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ininen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13A01E3-77C6-48A2-9A3E-375960AF96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10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ininen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C23B71E-D001-4E74-A2AA-6FB0E2859F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5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88AB71-BA41-4A48-9737-987662F08B91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CAA94AF-D48B-45E3-A682-37DDA4721DA4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E5E473-D1DE-425E-9530-3E86FC86BF0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84F0F1F-0662-4F02-8FB9-495B9BEF9B4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CB241F3-100B-450F-A2F3-D3F0D4C58F41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3C26F7B-D857-46B7-A882-E7641266B2D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45EBEBC-42E5-4C55-A448-2052B194329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</p:grpSp>
      <p:sp>
        <p:nvSpPr>
          <p:cNvPr id="12" name="Otsikko 1">
            <a:extLst>
              <a:ext uri="{FF2B5EF4-FFF2-40B4-BE49-F238E27FC236}">
                <a16:creationId xmlns:a16="http://schemas.microsoft.com/office/drawing/2014/main" id="{8AFB5E53-6844-4985-BF69-B19C98578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>
            <a:extLst>
              <a:ext uri="{FF2B5EF4-FFF2-40B4-BE49-F238E27FC236}">
                <a16:creationId xmlns:a16="http://schemas.microsoft.com/office/drawing/2014/main" id="{968BD635-4DF4-4F9F-A386-A725C963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31238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EEF-CC5F-48FC-8633-FE8D74B3BCA8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191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75DCB-4B59-4E1F-AA1D-1D511A683B7A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378011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04DDEE-585B-4396-B37C-6E2BC080E4F9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4173824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 ENG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556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 2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51020287-BE8A-4A49-B89B-008E9B14B1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15" name="Kuva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 2 ENG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51020287-BE8A-4A49-B89B-008E9B14B1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24" name="Kuva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838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 ENG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936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 2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6FC3D0BE-A971-4F7F-A57D-0C84C9F9B7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24" name="Kuva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3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sininen 2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0D556E-56DB-4C24-A815-B982BF902613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rgbClr val="FFFFFF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4842671-D9D7-427B-96A6-30C37AF945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106B2BA-6385-484C-B51F-07EF7574C6D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5AB8FD-1D5D-4CDB-B579-C1DA74B6D85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369415D-670D-4ACE-B48D-8D53379F302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EE3BE71-A984-4D4E-910E-89086FDCA7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B80BBAF-D4AA-4441-B1BC-7DDA1D61F0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7D885222-13C8-4FF6-87A5-D91ED231D5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id="{D0AC8065-FB7B-48A2-8DA8-1EA1A8B59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Alaotsikko 2">
            <a:extLst>
              <a:ext uri="{FF2B5EF4-FFF2-40B4-BE49-F238E27FC236}">
                <a16:creationId xmlns:a16="http://schemas.microsoft.com/office/drawing/2014/main" id="{4EABD5B4-30CC-49B9-BB14-40A5227DF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1231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 2 ENG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6FC3D0BE-A971-4F7F-A57D-0C84C9F9B7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15" name="Kuva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0D556E-56DB-4C24-A815-B982BF902613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rgbClr val="FFFFFF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4842671-D9D7-427B-96A6-30C37AF945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106B2BA-6385-484C-B51F-07EF7574C6D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5AB8FD-1D5D-4CDB-B579-C1DA74B6D85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369415D-670D-4ACE-B48D-8D53379F302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EE3BE71-A984-4D4E-910E-89086FDCA7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B80BBAF-D4AA-4441-B1BC-7DDA1D61F0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sp>
        <p:nvSpPr>
          <p:cNvPr id="10" name="Otsikko 1">
            <a:extLst>
              <a:ext uri="{FF2B5EF4-FFF2-40B4-BE49-F238E27FC236}">
                <a16:creationId xmlns:a16="http://schemas.microsoft.com/office/drawing/2014/main" id="{BA629AD9-0368-4596-B9EE-E26D72288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Alaotsikko 2">
            <a:extLst>
              <a:ext uri="{FF2B5EF4-FFF2-40B4-BE49-F238E27FC236}">
                <a16:creationId xmlns:a16="http://schemas.microsoft.com/office/drawing/2014/main" id="{6C1EFB57-9F12-4D28-A730-9DA1D1A79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58160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pinkki 2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0D556E-56DB-4C24-A815-B982BF902613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rgbClr val="FFFFFF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4842671-D9D7-427B-96A6-30C37AF945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106B2BA-6385-484C-B51F-07EF7574C6D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5AB8FD-1D5D-4CDB-B579-C1DA74B6D85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369415D-670D-4ACE-B48D-8D53379F302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EE3BE71-A984-4D4E-910E-89086FDCA7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B80BBAF-D4AA-4441-B1BC-7DDA1D61F0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7D885222-13C8-4FF6-87A5-D91ED231D5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id="{79AE59C4-E73D-4102-B4B3-058024D4E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2" name="Alaotsikko 2">
            <a:extLst>
              <a:ext uri="{FF2B5EF4-FFF2-40B4-BE49-F238E27FC236}">
                <a16:creationId xmlns:a16="http://schemas.microsoft.com/office/drawing/2014/main" id="{1278A23C-670B-4F28-8D41-E51862CE8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0175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88AB71-BA41-4A48-9737-987662F08B91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CAA94AF-D48B-45E3-A682-37DDA4721DA4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E5E473-D1DE-425E-9530-3E86FC86BF0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84F0F1F-0662-4F02-8FB9-495B9BEF9B4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CB241F3-100B-450F-A2F3-D3F0D4C58F41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3C26F7B-D857-46B7-A882-E7641266B2D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45EBEBC-42E5-4C55-A448-2052B194329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</p:grpSp>
      <p:sp>
        <p:nvSpPr>
          <p:cNvPr id="12" name="Otsikko 1">
            <a:extLst>
              <a:ext uri="{FF2B5EF4-FFF2-40B4-BE49-F238E27FC236}">
                <a16:creationId xmlns:a16="http://schemas.microsoft.com/office/drawing/2014/main" id="{8AFB5E53-6844-4985-BF69-B19C98578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4" name="Alaotsikko 2">
            <a:extLst>
              <a:ext uri="{FF2B5EF4-FFF2-40B4-BE49-F238E27FC236}">
                <a16:creationId xmlns:a16="http://schemas.microsoft.com/office/drawing/2014/main" id="{968BD635-4DF4-4F9F-A386-A725C963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31238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sininen 2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0D556E-56DB-4C24-A815-B982BF902613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rgbClr val="FFFFFF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4842671-D9D7-427B-96A6-30C37AF945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106B2BA-6385-484C-B51F-07EF7574C6D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5AB8FD-1D5D-4CDB-B579-C1DA74B6D85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369415D-670D-4ACE-B48D-8D53379F302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EE3BE71-A984-4D4E-910E-89086FDCA7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B80BBAF-D4AA-4441-B1BC-7DDA1D61F0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7D885222-13C8-4FF6-87A5-D91ED231D5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id="{D0AC8065-FB7B-48A2-8DA8-1EA1A8B59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2" name="Alaotsikko 2">
            <a:extLst>
              <a:ext uri="{FF2B5EF4-FFF2-40B4-BE49-F238E27FC236}">
                <a16:creationId xmlns:a16="http://schemas.microsoft.com/office/drawing/2014/main" id="{4EABD5B4-30CC-49B9-BB14-40A5227DF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12313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65576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E0E10-725C-4644-A969-01B1AD8CC911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29128215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65576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88E1FA-CB73-42AA-8C23-A6F1F350753B}" type="datetime1">
              <a:rPr lang="fi-FI" smtClean="0"/>
              <a:pPr/>
              <a:t>30.4.2021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28609495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3F46-09F1-4350-8441-5AD08D557825}" type="datetime1">
              <a:rPr lang="fi-FI" smtClean="0"/>
              <a:t>30.4.2021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7766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1" y="0"/>
            <a:ext cx="6099242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Suorakulmio 8"/>
          <p:cNvSpPr/>
          <p:nvPr userDrawn="1"/>
        </p:nvSpPr>
        <p:spPr>
          <a:xfrm>
            <a:off x="6099243" y="0"/>
            <a:ext cx="6092757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59972" y="1555200"/>
            <a:ext cx="54540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B5676C-532D-48D5-9BD0-0A9FE1F3FDC0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39894839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1" y="0"/>
            <a:ext cx="6099242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Suorakulmio 8"/>
          <p:cNvSpPr/>
          <p:nvPr userDrawn="1"/>
        </p:nvSpPr>
        <p:spPr>
          <a:xfrm>
            <a:off x="6099243" y="0"/>
            <a:ext cx="6092757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79041"/>
            <a:ext cx="5453157" cy="34274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59972" y="2479041"/>
            <a:ext cx="5454000" cy="342749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B5676C-532D-48D5-9BD0-0A9FE1F3FDC0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sp>
        <p:nvSpPr>
          <p:cNvPr id="15" name="Tekstin paikkamerkki 7">
            <a:extLst>
              <a:ext uri="{FF2B5EF4-FFF2-40B4-BE49-F238E27FC236}">
                <a16:creationId xmlns:a16="http://schemas.microsoft.com/office/drawing/2014/main" id="{E12C1C53-9B8A-4602-8F15-2A56E3E235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7">
            <a:extLst>
              <a:ext uri="{FF2B5EF4-FFF2-40B4-BE49-F238E27FC236}">
                <a16:creationId xmlns:a16="http://schemas.microsoft.com/office/drawing/2014/main" id="{85EB1A72-4127-4E30-A569-2B99AED5C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59972" y="1577975"/>
            <a:ext cx="5454000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6970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65576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E0E10-725C-4644-A969-01B1AD8CC911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2912821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2082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24CC52EB-FFCA-479A-833D-E8B99F085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746909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ältö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2ADA64D1-4CA5-48A1-98D4-B4D6E74DEC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095999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454747" y="1555200"/>
            <a:ext cx="5453157" cy="43524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tx2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40785684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7">
            <a:extLst>
              <a:ext uri="{FF2B5EF4-FFF2-40B4-BE49-F238E27FC236}">
                <a16:creationId xmlns:a16="http://schemas.microsoft.com/office/drawing/2014/main" id="{6AA929D0-77A7-4E51-9F3F-F69E317B94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095999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454747" y="2480400"/>
            <a:ext cx="5453157" cy="342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tx2"/>
                </a:solidFill>
              </a:rPr>
              <a:t>gradia.fi</a:t>
            </a:r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24CC52EB-FFCA-479A-833D-E8B99F085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4910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885005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092AF1-A304-4850-8B35-493AEE937CFD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280800" y="1414800"/>
            <a:ext cx="5593405" cy="4654828"/>
          </a:xfr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22391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5947B4-5722-4323-9F3B-5ED82479B9CD}" type="datetime1">
              <a:rPr lang="fi-FI" smtClean="0"/>
              <a:pPr/>
              <a:t>30.4.2021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280800" y="1414800"/>
            <a:ext cx="5593405" cy="4654828"/>
          </a:xfrm>
        </p:spPr>
        <p:txBody>
          <a:bodyPr/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98519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o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096000" cy="3429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16" name="Kuvan paikkamerkki 6">
            <a:extLst>
              <a:ext uri="{FF2B5EF4-FFF2-40B4-BE49-F238E27FC236}">
                <a16:creationId xmlns:a16="http://schemas.microsoft.com/office/drawing/2014/main" id="{A512FB36-F94E-411B-A8BA-2406A7E4BE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428997"/>
            <a:ext cx="6096000" cy="342900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17" name="Kuvan paikkamerkki 6">
            <a:extLst>
              <a:ext uri="{FF2B5EF4-FFF2-40B4-BE49-F238E27FC236}">
                <a16:creationId xmlns:a16="http://schemas.microsoft.com/office/drawing/2014/main" id="{B0E7C6D9-0918-48CC-878C-C15DE9A8C3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5999" y="1"/>
            <a:ext cx="6096000" cy="3429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18" name="Kuvan paikkamerkki 6">
            <a:extLst>
              <a:ext uri="{FF2B5EF4-FFF2-40B4-BE49-F238E27FC236}">
                <a16:creationId xmlns:a16="http://schemas.microsoft.com/office/drawing/2014/main" id="{80EF1EAA-BCAC-4F6F-898A-215368A8BE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5999" y="3428997"/>
            <a:ext cx="6096000" cy="342900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21" name="Päivämäärän paikkamerkki 20">
            <a:extLst>
              <a:ext uri="{FF2B5EF4-FFF2-40B4-BE49-F238E27FC236}">
                <a16:creationId xmlns:a16="http://schemas.microsoft.com/office/drawing/2014/main" id="{A78CF0E5-53B8-49C4-9356-51ECB45765F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1E5235FB-5358-4F3B-B9C7-15F6DEDD1097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22" name="Alatunnisteen paikkamerkki 21">
            <a:extLst>
              <a:ext uri="{FF2B5EF4-FFF2-40B4-BE49-F238E27FC236}">
                <a16:creationId xmlns:a16="http://schemas.microsoft.com/office/drawing/2014/main" id="{981E389D-1FCA-47D1-AE27-3B4375980ED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23" name="Dian numeron paikkamerkki 22">
            <a:extLst>
              <a:ext uri="{FF2B5EF4-FFF2-40B4-BE49-F238E27FC236}">
                <a16:creationId xmlns:a16="http://schemas.microsoft.com/office/drawing/2014/main" id="{006138A2-1505-48C1-93E5-783B3306C70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1484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799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7BF658-FF44-4603-AA77-434B26463A6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5235FB-5358-4F3B-B9C7-15F6DEDD1097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EB37D3-0FFD-4665-B368-CBE92FB088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919FCA95-D451-4683-BA04-1221AA7E41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95661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pinkki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36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pinkki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6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65576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88E1FA-CB73-42AA-8C23-A6F1F350753B}" type="datetime1">
              <a:rPr lang="fi-FI" smtClean="0"/>
              <a:pPr/>
              <a:t>30.4.2021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28609495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pinkki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524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pinkki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154819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pinkki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7CA85952-405D-41D8-BD6D-B8507F2800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033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pinkki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6E73DE88-0C8B-476E-BC13-BCF9FF5725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635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620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430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81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ininen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8352939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ininen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13A01E3-77C6-48A2-9A3E-375960AF96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109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ininen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C23B71E-D001-4E74-A2AA-6FB0E2859F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5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3F46-09F1-4350-8441-5AD08D557825}" type="datetime1">
              <a:rPr lang="fi-FI" smtClean="0"/>
              <a:t>30.4.2021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77661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EEF-CC5F-48FC-8633-FE8D74B3BCA8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1913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75DCB-4B59-4E1F-AA1D-1D511A683B7A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3780114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04DDEE-585B-4396-B37C-6E2BC080E4F9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41738241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 ENG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556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 2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51020287-BE8A-4A49-B89B-008E9B14B1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15" name="Kuva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 2 ENG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51020287-BE8A-4A49-B89B-008E9B14B1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24" name="Kuva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8381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 ENG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9368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 2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6FC3D0BE-A971-4F7F-A57D-0C84C9F9B7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24" name="Kuva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3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1" y="0"/>
            <a:ext cx="6099242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Suorakulmio 8"/>
          <p:cNvSpPr/>
          <p:nvPr userDrawn="1"/>
        </p:nvSpPr>
        <p:spPr>
          <a:xfrm>
            <a:off x="6099243" y="0"/>
            <a:ext cx="6092757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59972" y="1555200"/>
            <a:ext cx="54540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B5676C-532D-48D5-9BD0-0A9FE1F3FDC0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398948398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 2 ENG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30.4.2021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6FC3D0BE-A971-4F7F-A57D-0C84C9F9B7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15" name="Kuva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1" y="0"/>
            <a:ext cx="6099242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Suorakulmio 8"/>
          <p:cNvSpPr/>
          <p:nvPr userDrawn="1"/>
        </p:nvSpPr>
        <p:spPr>
          <a:xfrm>
            <a:off x="6099243" y="0"/>
            <a:ext cx="6092757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79041"/>
            <a:ext cx="5453157" cy="34274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59972" y="2479041"/>
            <a:ext cx="5454000" cy="342749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B5676C-532D-48D5-9BD0-0A9FE1F3FDC0}" type="datetime1">
              <a:rPr lang="fi-FI" smtClean="0"/>
              <a:t>30.4.2021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sp>
        <p:nvSpPr>
          <p:cNvPr id="15" name="Tekstin paikkamerkki 7">
            <a:extLst>
              <a:ext uri="{FF2B5EF4-FFF2-40B4-BE49-F238E27FC236}">
                <a16:creationId xmlns:a16="http://schemas.microsoft.com/office/drawing/2014/main" id="{E12C1C53-9B8A-4602-8F15-2A56E3E235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7">
            <a:extLst>
              <a:ext uri="{FF2B5EF4-FFF2-40B4-BE49-F238E27FC236}">
                <a16:creationId xmlns:a16="http://schemas.microsoft.com/office/drawing/2014/main" id="{85EB1A72-4127-4E30-A569-2B99AED5C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59972" y="1577975"/>
            <a:ext cx="5454000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6970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26" Type="http://schemas.openxmlformats.org/officeDocument/2006/relationships/slideLayout" Target="../slideLayouts/slideLayout66.xml"/><Relationship Id="rId39" Type="http://schemas.openxmlformats.org/officeDocument/2006/relationships/slideLayout" Target="../slideLayouts/slideLayout79.xml"/><Relationship Id="rId21" Type="http://schemas.openxmlformats.org/officeDocument/2006/relationships/slideLayout" Target="../slideLayouts/slideLayout61.xml"/><Relationship Id="rId34" Type="http://schemas.openxmlformats.org/officeDocument/2006/relationships/slideLayout" Target="../slideLayouts/slideLayout74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29" Type="http://schemas.openxmlformats.org/officeDocument/2006/relationships/slideLayout" Target="../slideLayouts/slideLayout69.xml"/><Relationship Id="rId41" Type="http://schemas.openxmlformats.org/officeDocument/2006/relationships/theme" Target="../theme/theme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slideLayout" Target="../slideLayouts/slideLayout64.xml"/><Relationship Id="rId32" Type="http://schemas.openxmlformats.org/officeDocument/2006/relationships/slideLayout" Target="../slideLayouts/slideLayout72.xml"/><Relationship Id="rId37" Type="http://schemas.openxmlformats.org/officeDocument/2006/relationships/slideLayout" Target="../slideLayouts/slideLayout77.xml"/><Relationship Id="rId40" Type="http://schemas.openxmlformats.org/officeDocument/2006/relationships/slideLayout" Target="../slideLayouts/slideLayout80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slideLayout" Target="../slideLayouts/slideLayout63.xml"/><Relationship Id="rId28" Type="http://schemas.openxmlformats.org/officeDocument/2006/relationships/slideLayout" Target="../slideLayouts/slideLayout68.xml"/><Relationship Id="rId36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31" Type="http://schemas.openxmlformats.org/officeDocument/2006/relationships/slideLayout" Target="../slideLayouts/slideLayout71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62.xml"/><Relationship Id="rId27" Type="http://schemas.openxmlformats.org/officeDocument/2006/relationships/slideLayout" Target="../slideLayouts/slideLayout67.xml"/><Relationship Id="rId30" Type="http://schemas.openxmlformats.org/officeDocument/2006/relationships/slideLayout" Target="../slideLayouts/slideLayout70.xml"/><Relationship Id="rId35" Type="http://schemas.openxmlformats.org/officeDocument/2006/relationships/slideLayout" Target="../slideLayouts/slideLayout75.xml"/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5" Type="http://schemas.openxmlformats.org/officeDocument/2006/relationships/slideLayout" Target="../slideLayouts/slideLayout65.xml"/><Relationship Id="rId33" Type="http://schemas.openxmlformats.org/officeDocument/2006/relationships/slideLayout" Target="../slideLayouts/slideLayout73.xml"/><Relationship Id="rId38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34800" y="1556426"/>
            <a:ext cx="2554315" cy="18774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222000" y="1556426"/>
            <a:ext cx="8098895" cy="46205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222000" y="313200"/>
            <a:ext cx="1974320" cy="16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90000"/>
              </a:lnSpc>
              <a:defRPr sz="900" b="1">
                <a:solidFill>
                  <a:srgbClr val="000000"/>
                </a:solidFill>
              </a:defRPr>
            </a:lvl1pPr>
          </a:lstStyle>
          <a:p>
            <a:fld id="{1E5235FB-5358-4F3B-B9C7-15F6DEDD1097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22000" y="461746"/>
            <a:ext cx="1974320" cy="16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90000"/>
              </a:lnSpc>
              <a:defRPr sz="9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34800" y="6453627"/>
            <a:ext cx="108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 b="1"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E70C3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4861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4" r:id="rId2"/>
    <p:sldLayoutId id="2147483703" r:id="rId3"/>
    <p:sldLayoutId id="2147483705" r:id="rId4"/>
    <p:sldLayoutId id="2147483673" r:id="rId5"/>
    <p:sldLayoutId id="2147483695" r:id="rId6"/>
    <p:sldLayoutId id="2147483650" r:id="rId7"/>
    <p:sldLayoutId id="2147483652" r:id="rId8"/>
    <p:sldLayoutId id="2147483706" r:id="rId9"/>
    <p:sldLayoutId id="2147483661" r:id="rId10"/>
    <p:sldLayoutId id="2147483719" r:id="rId11"/>
    <p:sldLayoutId id="2147483721" r:id="rId12"/>
    <p:sldLayoutId id="2147483720" r:id="rId13"/>
    <p:sldLayoutId id="2147483663" r:id="rId14"/>
    <p:sldLayoutId id="2147483694" r:id="rId15"/>
    <p:sldLayoutId id="2147483665" r:id="rId16"/>
    <p:sldLayoutId id="2147483722" r:id="rId17"/>
    <p:sldLayoutId id="2147483709" r:id="rId18"/>
    <p:sldLayoutId id="2147483710" r:id="rId19"/>
    <p:sldLayoutId id="2147483711" r:id="rId20"/>
    <p:sldLayoutId id="2147483713" r:id="rId21"/>
    <p:sldLayoutId id="2147483717" r:id="rId22"/>
    <p:sldLayoutId id="2147483718" r:id="rId23"/>
    <p:sldLayoutId id="2147483667" r:id="rId24"/>
    <p:sldLayoutId id="2147483707" r:id="rId25"/>
    <p:sldLayoutId id="2147483708" r:id="rId26"/>
    <p:sldLayoutId id="2147483714" r:id="rId27"/>
    <p:sldLayoutId id="2147483715" r:id="rId28"/>
    <p:sldLayoutId id="2147483716" r:id="rId29"/>
    <p:sldLayoutId id="2147483655" r:id="rId30"/>
    <p:sldLayoutId id="2147483682" r:id="rId31"/>
    <p:sldLayoutId id="2147483696" r:id="rId32"/>
    <p:sldLayoutId id="2147483725" r:id="rId33"/>
    <p:sldLayoutId id="2147483671" r:id="rId34"/>
    <p:sldLayoutId id="2147483726" r:id="rId35"/>
    <p:sldLayoutId id="2147483723" r:id="rId36"/>
    <p:sldLayoutId id="2147483727" r:id="rId37"/>
    <p:sldLayoutId id="2147483697" r:id="rId38"/>
    <p:sldLayoutId id="2147483724" r:id="rId39"/>
    <p:sldLayoutId id="2147483728" r:id="rId40"/>
  </p:sldLayoutIdLst>
  <p:hf sldNum="0"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000" b="1" kern="1200" spc="-4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Verdana" panose="020B0604030504040204" pitchFamily="34" charset="0"/>
        <a:buChar char="●"/>
        <a:defRPr sz="2000" b="1" kern="1200" spc="-40" baseline="0">
          <a:solidFill>
            <a:srgbClr val="000000"/>
          </a:solidFill>
          <a:latin typeface="+mn-lt"/>
          <a:ea typeface="+mn-ea"/>
          <a:cs typeface="+mn-cs"/>
        </a:defRPr>
      </a:lvl1pPr>
      <a:lvl2pPr marL="534988" indent="-174625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2pPr>
      <a:lvl3pPr marL="895350" indent="-177800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3pPr>
      <a:lvl4pPr marL="1257300" indent="-177800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4pPr>
      <a:lvl5pPr marL="1612900" indent="-177800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34800" y="1556426"/>
            <a:ext cx="2554315" cy="18774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222000" y="1556426"/>
            <a:ext cx="8098895" cy="46205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222000" y="313200"/>
            <a:ext cx="1974320" cy="16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90000"/>
              </a:lnSpc>
              <a:defRPr sz="900" b="1">
                <a:solidFill>
                  <a:srgbClr val="000000"/>
                </a:solidFill>
              </a:defRPr>
            </a:lvl1pPr>
          </a:lstStyle>
          <a:p>
            <a:fld id="{1E5235FB-5358-4F3B-B9C7-15F6DEDD1097}" type="datetime1">
              <a:rPr lang="fi-FI" smtClean="0"/>
              <a:t>30.4.2021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22000" y="461746"/>
            <a:ext cx="1974320" cy="16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90000"/>
              </a:lnSpc>
              <a:defRPr sz="9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34800" y="6453627"/>
            <a:ext cx="108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 b="1"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E70C3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4861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  <p:sldLayoutId id="2147483751" r:id="rId22"/>
    <p:sldLayoutId id="2147483752" r:id="rId23"/>
    <p:sldLayoutId id="2147483753" r:id="rId24"/>
    <p:sldLayoutId id="2147483754" r:id="rId25"/>
    <p:sldLayoutId id="2147483755" r:id="rId26"/>
    <p:sldLayoutId id="2147483756" r:id="rId27"/>
    <p:sldLayoutId id="2147483757" r:id="rId28"/>
    <p:sldLayoutId id="2147483758" r:id="rId29"/>
    <p:sldLayoutId id="2147483759" r:id="rId30"/>
    <p:sldLayoutId id="2147483760" r:id="rId31"/>
    <p:sldLayoutId id="2147483761" r:id="rId32"/>
    <p:sldLayoutId id="2147483762" r:id="rId33"/>
    <p:sldLayoutId id="2147483763" r:id="rId34"/>
    <p:sldLayoutId id="2147483764" r:id="rId35"/>
    <p:sldLayoutId id="2147483765" r:id="rId36"/>
    <p:sldLayoutId id="2147483766" r:id="rId37"/>
    <p:sldLayoutId id="2147483767" r:id="rId38"/>
    <p:sldLayoutId id="2147483768" r:id="rId39"/>
    <p:sldLayoutId id="2147483769" r:id="rId40"/>
  </p:sldLayoutIdLst>
  <p:hf sldNum="0"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000" b="1" kern="1200" spc="-4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Verdana" panose="020B0604030504040204" pitchFamily="34" charset="0"/>
        <a:buChar char="●"/>
        <a:defRPr sz="2000" b="1" kern="1200" spc="-40" baseline="0">
          <a:solidFill>
            <a:srgbClr val="000000"/>
          </a:solidFill>
          <a:latin typeface="+mn-lt"/>
          <a:ea typeface="+mn-ea"/>
          <a:cs typeface="+mn-cs"/>
        </a:defRPr>
      </a:lvl1pPr>
      <a:lvl2pPr marL="534988" indent="-174625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2pPr>
      <a:lvl3pPr marL="895350" indent="-177800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3pPr>
      <a:lvl4pPr marL="1257300" indent="-177800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4pPr>
      <a:lvl5pPr marL="1612900" indent="-177800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blogit.gradia.fi/digipalvelut/ohjeita-ja-vinkkeja/moodle/kayttajan-profiiliasetukset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7AD51-09E8-4259-BBC8-9C9B13C66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91" y="1616083"/>
            <a:ext cx="11647252" cy="2387600"/>
          </a:xfrm>
        </p:spPr>
        <p:txBody>
          <a:bodyPr/>
          <a:lstStyle/>
          <a:p>
            <a:r>
              <a:rPr lang="fi-FI" sz="6000" dirty="0"/>
              <a:t>Verkko-opiskelun yhteisöllisyyden hyvät käytänteet </a:t>
            </a:r>
            <a:r>
              <a:rPr lang="fi-FI" sz="6000" dirty="0" err="1"/>
              <a:t>Gradiassa</a:t>
            </a:r>
            <a:endParaRPr lang="fi-FI" sz="6000" dirty="0" err="1"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8DC8A-D8C0-4671-B758-B95659FC81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fi-FI" dirty="0">
                <a:ea typeface="+mn-lt"/>
                <a:cs typeface="+mn-lt"/>
              </a:rPr>
              <a:t>Oikeus osata: Osaajaksi – alla </a:t>
            </a:r>
            <a:r>
              <a:rPr lang="fi-FI" dirty="0" err="1">
                <a:ea typeface="+mn-lt"/>
                <a:cs typeface="+mn-lt"/>
              </a:rPr>
              <a:t>kan</a:t>
            </a:r>
            <a:r>
              <a:rPr lang="fi-FI" dirty="0">
                <a:ea typeface="+mn-lt"/>
                <a:cs typeface="+mn-lt"/>
              </a:rPr>
              <a:t>! -hanke</a:t>
            </a:r>
          </a:p>
          <a:p>
            <a:r>
              <a:rPr lang="fi-FI" dirty="0">
                <a:ea typeface="+mn-lt"/>
                <a:cs typeface="+mn-lt"/>
              </a:rPr>
              <a:t>Webinaari to 29.4. klo 14.00–16.00</a:t>
            </a:r>
          </a:p>
          <a:p>
            <a:endParaRPr lang="fi-FI" dirty="0">
              <a:cs typeface="Arial"/>
            </a:endParaRPr>
          </a:p>
          <a:p>
            <a:endParaRPr lang="fi-FI" dirty="0">
              <a:cs typeface="Arial"/>
            </a:endParaRPr>
          </a:p>
        </p:txBody>
      </p:sp>
      <p:pic>
        <p:nvPicPr>
          <p:cNvPr id="4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F5A61FC-D2CF-4E67-B355-E90D16776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6678" y="5056628"/>
            <a:ext cx="16478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0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0FE444-EE06-4685-BC7F-03B67C63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Yhteinen keskustelu 10 min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64B172-583C-4EF6-A4F0-A7EE4F1D9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Miten voimme tukea opiskelijaa tunnistamaan oman roolinsa yhteisöllisissä tehtävissä?</a:t>
            </a:r>
          </a:p>
          <a:p>
            <a:r>
              <a:rPr lang="fi-FI" dirty="0"/>
              <a:t>Miten voimme auttaa opiskelijaa muuttamaan rooliaan tarvittaessa?</a:t>
            </a:r>
          </a:p>
          <a:p>
            <a:endParaRPr lang="fi-FI"/>
          </a:p>
          <a:p>
            <a:r>
              <a:rPr lang="fi-FI"/>
              <a:t>Miten </a:t>
            </a:r>
            <a:r>
              <a:rPr lang="fi-FI" dirty="0"/>
              <a:t>verkko-opintojaksolle voisi luoda hyväksyvän ja kannustavan ilmapiirin?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880467C-7A90-458E-BCB3-4DCF898FB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3429000"/>
            <a:ext cx="2564296" cy="25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Kaaviokuva 13">
            <a:extLst>
              <a:ext uri="{FF2B5EF4-FFF2-40B4-BE49-F238E27FC236}">
                <a16:creationId xmlns:a16="http://schemas.microsoft.com/office/drawing/2014/main" id="{BAB35067-F71B-4D3B-9D43-27DE26543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7362123"/>
              </p:ext>
            </p:extLst>
          </p:nvPr>
        </p:nvGraphicFramePr>
        <p:xfrm>
          <a:off x="1890643" y="624877"/>
          <a:ext cx="8410713" cy="560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kstiruutu 16">
            <a:extLst>
              <a:ext uri="{FF2B5EF4-FFF2-40B4-BE49-F238E27FC236}">
                <a16:creationId xmlns:a16="http://schemas.microsoft.com/office/drawing/2014/main" id="{A222D660-F89D-4C11-B2B4-957C8F121D93}"/>
              </a:ext>
            </a:extLst>
          </p:cNvPr>
          <p:cNvSpPr txBox="1"/>
          <p:nvPr/>
        </p:nvSpPr>
        <p:spPr>
          <a:xfrm>
            <a:off x="7468433" y="877227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Esittäytyminen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4EA31B4F-66F7-4F72-B9F4-D8D0AC941D42}"/>
              </a:ext>
            </a:extLst>
          </p:cNvPr>
          <p:cNvSpPr txBox="1"/>
          <p:nvPr/>
        </p:nvSpPr>
        <p:spPr>
          <a:xfrm>
            <a:off x="6877880" y="290636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Profiilikuva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F92E2F56-75B6-4B6A-B1F3-C1C911BE357C}"/>
              </a:ext>
            </a:extLst>
          </p:cNvPr>
          <p:cNvSpPr txBox="1"/>
          <p:nvPr/>
        </p:nvSpPr>
        <p:spPr>
          <a:xfrm>
            <a:off x="7626627" y="1498088"/>
            <a:ext cx="2842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Lämmittely: ei-arvioitavat vuorovaikutustehtävät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E33DC09-4910-406D-BF9E-0C4E6CCE045C}"/>
              </a:ext>
            </a:extLst>
          </p:cNvPr>
          <p:cNvSpPr txBox="1"/>
          <p:nvPr/>
        </p:nvSpPr>
        <p:spPr>
          <a:xfrm>
            <a:off x="7745897" y="5368203"/>
            <a:ext cx="309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Keskustelukanavat ja chatit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DEDE1BE1-98FE-45D2-A263-7F7247BCF4AA}"/>
              </a:ext>
            </a:extLst>
          </p:cNvPr>
          <p:cNvSpPr txBox="1"/>
          <p:nvPr/>
        </p:nvSpPr>
        <p:spPr>
          <a:xfrm>
            <a:off x="7206974" y="5917127"/>
            <a:ext cx="309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Yhteisöllinen kirjoittaminen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7E782ADA-9370-412B-A379-F988148399B9}"/>
              </a:ext>
            </a:extLst>
          </p:cNvPr>
          <p:cNvSpPr txBox="1"/>
          <p:nvPr/>
        </p:nvSpPr>
        <p:spPr>
          <a:xfrm>
            <a:off x="2695164" y="4906080"/>
            <a:ext cx="173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Kuva-, ääni- ja videotiedostot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67E6A6F5-AFAD-41F9-8AAC-53521529DE4C}"/>
              </a:ext>
            </a:extLst>
          </p:cNvPr>
          <p:cNvSpPr txBox="1"/>
          <p:nvPr/>
        </p:nvSpPr>
        <p:spPr>
          <a:xfrm>
            <a:off x="1866350" y="3996685"/>
            <a:ext cx="173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Itse- ja vertaisarviointi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72236C17-4A3A-4600-AC0F-A6B3FE9AC957}"/>
              </a:ext>
            </a:extLst>
          </p:cNvPr>
          <p:cNvSpPr txBox="1"/>
          <p:nvPr/>
        </p:nvSpPr>
        <p:spPr>
          <a:xfrm>
            <a:off x="3563181" y="758195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Vertaistuki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6CD21311-0F5C-46CB-AFE7-9472DFBB9D12}"/>
              </a:ext>
            </a:extLst>
          </p:cNvPr>
          <p:cNvSpPr txBox="1"/>
          <p:nvPr/>
        </p:nvSpPr>
        <p:spPr>
          <a:xfrm>
            <a:off x="9293088" y="2772528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Tapaamiset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6ED3259F-6092-4B15-88B0-4B750C0619A5}"/>
              </a:ext>
            </a:extLst>
          </p:cNvPr>
          <p:cNvSpPr txBox="1"/>
          <p:nvPr/>
        </p:nvSpPr>
        <p:spPr>
          <a:xfrm>
            <a:off x="9353825" y="3629414"/>
            <a:ext cx="173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Opettajan aktiivinen rooli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A0FE61AF-E8C6-4985-8BA0-CBF45E1A3433}"/>
              </a:ext>
            </a:extLst>
          </p:cNvPr>
          <p:cNvSpPr txBox="1"/>
          <p:nvPr/>
        </p:nvSpPr>
        <p:spPr>
          <a:xfrm>
            <a:off x="1722783" y="2069566"/>
            <a:ext cx="187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Itseohjautuvuus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D6AB7C52-AD0F-42CA-B4E7-E35C00EC6F88}"/>
              </a:ext>
            </a:extLst>
          </p:cNvPr>
          <p:cNvSpPr txBox="1"/>
          <p:nvPr/>
        </p:nvSpPr>
        <p:spPr>
          <a:xfrm>
            <a:off x="1282147" y="2734606"/>
            <a:ext cx="187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Minäpystyvyys ja motivaatio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A4049C42-FB8F-4113-A16E-5824E9B7B9CD}"/>
              </a:ext>
            </a:extLst>
          </p:cNvPr>
          <p:cNvSpPr txBox="1"/>
          <p:nvPr/>
        </p:nvSpPr>
        <p:spPr>
          <a:xfrm>
            <a:off x="2392570" y="1340766"/>
            <a:ext cx="227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Ryhmän tarpeet ja intressit</a:t>
            </a: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49BCDD23-A372-4611-A152-4E80246EA67F}"/>
              </a:ext>
            </a:extLst>
          </p:cNvPr>
          <p:cNvSpPr txBox="1"/>
          <p:nvPr/>
        </p:nvSpPr>
        <p:spPr>
          <a:xfrm>
            <a:off x="8513696" y="4508633"/>
            <a:ext cx="2256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Vuorovaikutusta sisältävät tehtävät</a:t>
            </a:r>
          </a:p>
        </p:txBody>
      </p:sp>
    </p:spTree>
    <p:extLst>
      <p:ext uri="{BB962C8B-B14F-4D97-AF65-F5344CB8AC3E}">
        <p14:creationId xmlns:p14="http://schemas.microsoft.com/office/powerpoint/2010/main" val="340341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D406F45-4229-4F56-AB6D-7FDFCA017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8BC48C5-8A65-4BE6-ABCE-143BEC5F2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5DCEE20-DDE9-4E9E-A230-67404961E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B031CC1-92B3-431B-B677-D18D8DDCD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CDD12CB-18B8-4339-A131-231DB7C60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87ECEA4-3757-4531-9DE4-2BA8EE124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EBF8CEA-C259-4B53-B3BF-3E158F28D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D95CC02-2377-4E62-BD96-01C00A815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FC755A-4AF9-4539-AB21-CA0E62AC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Lähteitä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7F5E1A-F3BB-4AF6-94F9-986C6B93C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fi-FI" b="0" dirty="0">
                <a:cs typeface="Arial"/>
              </a:rPr>
              <a:t>Mannisenmäki, E. 2001. Oppija verkossa – yksin ja yhdessä. Teoksessa J. Matikainen &amp; J. Manninen (toim.) Aikuiskoulutus verkossa. Verkkopohjaisten oppimisympäristöjen teoriaa ja käytäntöä. Tampere: Palmenia-kustannus. 109- 119. </a:t>
            </a:r>
            <a:endParaRPr lang="fi-FI" b="0" dirty="0">
              <a:ea typeface="+mn-lt"/>
              <a:cs typeface="+mn-lt"/>
            </a:endParaRPr>
          </a:p>
          <a:p>
            <a:r>
              <a:rPr lang="fi-FI" b="0" dirty="0">
                <a:cs typeface="Arial"/>
              </a:rPr>
              <a:t>Salmi, E. 2003. Roolit ja yhteisöllisyys verkko-oppimisympäristössä. Oppimisportfolio. Oulun seudun ammattikorkeakoulu. Saatavilla verkossa:</a:t>
            </a:r>
            <a:r>
              <a:rPr lang="fi-FI" b="0" dirty="0">
                <a:ea typeface="+mn-lt"/>
                <a:cs typeface="+mn-lt"/>
              </a:rPr>
              <a:t> http://www.oamk.fi/amok/pro_forma/Elina_Salmi_04.pdf. </a:t>
            </a:r>
          </a:p>
          <a:p>
            <a:r>
              <a:rPr lang="fi-FI" b="0" dirty="0">
                <a:ea typeface="+mn-lt"/>
                <a:cs typeface="+mn-lt"/>
              </a:rPr>
              <a:t>Kuvat: Kuvapankki (</a:t>
            </a:r>
            <a:r>
              <a:rPr lang="fi-FI" b="0" dirty="0" err="1">
                <a:ea typeface="+mn-lt"/>
                <a:cs typeface="+mn-lt"/>
              </a:rPr>
              <a:t>Pusheen</a:t>
            </a:r>
            <a:r>
              <a:rPr lang="fi-FI" b="0" dirty="0">
                <a:ea typeface="+mn-lt"/>
                <a:cs typeface="+mn-lt"/>
              </a:rPr>
              <a:t>)</a:t>
            </a:r>
            <a:endParaRPr lang="fi-FI" b="0" dirty="0">
              <a:cs typeface="Arial"/>
            </a:endParaRPr>
          </a:p>
          <a:p>
            <a:endParaRPr lang="fi-FI" b="0" dirty="0">
              <a:ea typeface="+mn-lt"/>
              <a:cs typeface="+mn-lt"/>
            </a:endParaRPr>
          </a:p>
          <a:p>
            <a:endParaRPr lang="fi-FI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4367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77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EB4EDE-38A9-42C4-BC2A-2C3D4C917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Webinaarin askelmerkit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4E0B6201-81BC-4E0B-9676-FFFF22913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516917"/>
              </p:ext>
            </p:extLst>
          </p:nvPr>
        </p:nvGraphicFramePr>
        <p:xfrm>
          <a:off x="3222625" y="1555750"/>
          <a:ext cx="8097838" cy="25920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097584">
                  <a:extLst>
                    <a:ext uri="{9D8B030D-6E8A-4147-A177-3AD203B41FA5}">
                      <a16:colId xmlns:a16="http://schemas.microsoft.com/office/drawing/2014/main" val="3643032231"/>
                    </a:ext>
                  </a:extLst>
                </a:gridCol>
                <a:gridCol w="7000254">
                  <a:extLst>
                    <a:ext uri="{9D8B030D-6E8A-4147-A177-3AD203B41FA5}">
                      <a16:colId xmlns:a16="http://schemas.microsoft.com/office/drawing/2014/main" val="97978009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fi-FI" dirty="0"/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Yhteisöllisyydestä verkko-opintojaksolla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29296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fi-FI" dirty="0"/>
                        <a:t>14.20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Keskustelu ryhmäytymisestä ja purku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4287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fi-FI" dirty="0"/>
                        <a:t>14.50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Yhteisöllisyyttä lisäävät työkalut (Moodlessa)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98672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fi-FI" dirty="0"/>
                        <a:t>15.05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Keskustelu työkaluista ja purku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79912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fi-FI" dirty="0"/>
                        <a:t>15.35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Roolit verkkokeskustelussa ja opettajan tuki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71182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fi-FI" dirty="0"/>
                        <a:t>15.45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Yhteinen keskustelu rooleista </a:t>
                      </a:r>
                      <a:r>
                        <a:rPr lang="fi-FI"/>
                        <a:t>sekä yhteisöllisyyden kehä</a:t>
                      </a:r>
                      <a:endParaRPr lang="fi-FI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73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24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54E51-0897-4CE5-B7F0-EC652D9D6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Mahdoton yhtälö?</a:t>
            </a:r>
            <a:endParaRPr lang="fi-FI" dirty="0"/>
          </a:p>
        </p:txBody>
      </p:sp>
      <p:graphicFrame>
        <p:nvGraphicFramePr>
          <p:cNvPr id="1469" name="Kaaviokuva 1469">
            <a:extLst>
              <a:ext uri="{FF2B5EF4-FFF2-40B4-BE49-F238E27FC236}">
                <a16:creationId xmlns:a16="http://schemas.microsoft.com/office/drawing/2014/main" id="{48025C58-B527-4AF0-AB57-7F57D873E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301804"/>
              </p:ext>
            </p:extLst>
          </p:nvPr>
        </p:nvGraphicFramePr>
        <p:xfrm>
          <a:off x="1153228" y="484284"/>
          <a:ext cx="9895007" cy="5900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3" name="Tekstiruutu 2052">
            <a:extLst>
              <a:ext uri="{FF2B5EF4-FFF2-40B4-BE49-F238E27FC236}">
                <a16:creationId xmlns:a16="http://schemas.microsoft.com/office/drawing/2014/main" id="{3979481D-6FFD-4885-8023-8558B52D9E15}"/>
              </a:ext>
            </a:extLst>
          </p:cNvPr>
          <p:cNvSpPr txBox="1"/>
          <p:nvPr/>
        </p:nvSpPr>
        <p:spPr>
          <a:xfrm>
            <a:off x="4852146" y="3102351"/>
            <a:ext cx="274320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2800" dirty="0">
                <a:solidFill>
                  <a:schemeClr val="accent4">
                    <a:lumMod val="50000"/>
                  </a:schemeClr>
                </a:solidFill>
                <a:cs typeface="Arial"/>
              </a:rPr>
              <a:t>YTO-verkko-</a:t>
            </a:r>
            <a:endParaRPr lang="fi-FI" dirty="0">
              <a:solidFill>
                <a:schemeClr val="accent4">
                  <a:lumMod val="50000"/>
                </a:schemeClr>
              </a:solidFill>
              <a:cs typeface="Arial"/>
            </a:endParaRPr>
          </a:p>
          <a:p>
            <a:pPr algn="ctr"/>
            <a:r>
              <a:rPr lang="fi-FI" sz="2800" dirty="0">
                <a:solidFill>
                  <a:schemeClr val="accent4">
                    <a:lumMod val="50000"/>
                  </a:schemeClr>
                </a:solidFill>
                <a:cs typeface="Arial"/>
              </a:rPr>
              <a:t>opiskelu</a:t>
            </a:r>
          </a:p>
        </p:txBody>
      </p:sp>
      <p:pic>
        <p:nvPicPr>
          <p:cNvPr id="14" name="Kuva 14">
            <a:extLst>
              <a:ext uri="{FF2B5EF4-FFF2-40B4-BE49-F238E27FC236}">
                <a16:creationId xmlns:a16="http://schemas.microsoft.com/office/drawing/2014/main" id="{68D4D338-491C-4DAA-A913-4D13AB119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728" y="3768777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6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FAE6B363-A9BB-40FE-AD45-14D49D4A7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09D03C8F-92A2-4B0E-9677-41ED7E223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F72C542B-A197-41EA-9043-CEAC2F026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BD38C699-B752-4F7E-96E4-7E4D2A48B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EBA4A5C8-12EE-48FC-82B5-65DC5A19A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95430FE2-F998-4711-AF4A-F8EAB45CF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80087202-3492-4D68-8F87-DB814FB80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FB29F141-953C-4174-A7A5-A4139703B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BD6AB08A-0026-4335-8897-381E06A00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>
                                            <p:graphicEl>
                                              <a:dgm id="{283DCE82-D600-4759-AAF1-585B1FFDC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69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C0FCBD-7DAD-40BD-B11B-A3186657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Tieke.fi 2020: Yhteisöllisyys verkossa (J. Kasvi &amp; M. Kröger)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B8388D-CA1A-4301-A87C-6C8F988AA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fi-FI" b="0" dirty="0">
                <a:ea typeface="+mn-lt"/>
                <a:cs typeface="+mn-lt"/>
              </a:rPr>
              <a:t>"Vielä kymmenisen vuotta sitten verkko-oppimisesta tuli mieleen lähinnä koulun ATK-luokassa pelatut oppimispelit ja Moodlen pdf-muotoiset kurssimateriaalit. </a:t>
            </a:r>
            <a:endParaRPr lang="fi-FI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b="0" dirty="0">
                <a:ea typeface="+mn-lt"/>
                <a:cs typeface="+mn-lt"/>
              </a:rPr>
              <a:t>Vastakkain olivat opettajavetoinen kontaktiopetus ja verkkokurssit, joista kontaktiopetusta pidettiin lähes aina laadukkaampana ja suositeltavampana vaihtoehtona. Yhteisöllisyyden ja vuorovaikutuksen katsottiin toteutuvan vain lähiopetuksessa, kun verkossa kaikki tekivät tehtävänsä itsenäisesti.</a:t>
            </a:r>
            <a:endParaRPr lang="fi-FI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b="0" dirty="0">
                <a:ea typeface="+mn-lt"/>
                <a:cs typeface="+mn-lt"/>
              </a:rPr>
              <a:t>Vastakkainasettelu on tarpeeton: verkko-oppimisessa ei vaan ole osattu hyödyntää verkon sisäsyntyistä vuorovaikutteisuutta ja yhteisöllisyyttä."</a:t>
            </a:r>
            <a:endParaRPr lang="fi-FI" dirty="0">
              <a:ea typeface="+mn-lt"/>
              <a:cs typeface="+mn-lt"/>
            </a:endParaRPr>
          </a:p>
          <a:p>
            <a:endParaRPr lang="fi-FI" b="0" dirty="0">
              <a:cs typeface="Arial"/>
            </a:endParaRPr>
          </a:p>
          <a:p>
            <a:pPr marL="0" indent="0">
              <a:buNone/>
            </a:pPr>
            <a:r>
              <a:rPr lang="fi-FI" b="0" dirty="0">
                <a:cs typeface="Arial"/>
              </a:rPr>
              <a:t>--&gt; ratkaisu: tiedon rakentelu?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435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04BCD8-321B-42E9-973B-E7B074FB9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Yhteisöllisyydestä YTO-verkkokurssilla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85C479-E457-4EE8-8AB4-14E98235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000" y="665845"/>
            <a:ext cx="8098895" cy="552631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sz="1800" dirty="0">
                <a:ea typeface="+mn-lt"/>
                <a:cs typeface="+mn-lt"/>
              </a:rPr>
              <a:t>Haaste: yksinäisyyden, ulkopuolisuuden ja turvattomuuden tunteet</a:t>
            </a:r>
            <a:endParaRPr lang="fi-FI" sz="1800" dirty="0">
              <a:cs typeface="Arial"/>
            </a:endParaRPr>
          </a:p>
          <a:p>
            <a:pPr marL="360045" lvl="1" indent="0">
              <a:buNone/>
            </a:pPr>
            <a:r>
              <a:rPr lang="fi-FI" sz="1800" dirty="0">
                <a:ea typeface="+mn-lt"/>
                <a:cs typeface="+mn-lt"/>
              </a:rPr>
              <a:t>--&gt; Mahdollisuus vuorovaikutukseen kurssin aikana: tekstit, kuvat, videot, ääni</a:t>
            </a:r>
          </a:p>
          <a:p>
            <a:r>
              <a:rPr lang="fi-FI" sz="1800" dirty="0">
                <a:ea typeface="+mn-lt"/>
                <a:cs typeface="+mn-lt"/>
              </a:rPr>
              <a:t>Vuorovaikutus edellyttää aktiivista osallistumista ja sitoutumista.</a:t>
            </a:r>
          </a:p>
          <a:p>
            <a:pPr marL="534670" lvl="1"/>
            <a:r>
              <a:rPr lang="fi-FI" sz="1800" dirty="0">
                <a:ea typeface="+mn-lt"/>
                <a:cs typeface="+mn-lt"/>
              </a:rPr>
              <a:t>Itseohjautuvuus ja yhteisöllisyys kulkevat käsi kädessä.</a:t>
            </a:r>
            <a:endParaRPr lang="fi-FI" sz="1800" dirty="0"/>
          </a:p>
          <a:p>
            <a:pPr marL="534670" lvl="1"/>
            <a:r>
              <a:rPr lang="fi-FI" sz="1800" dirty="0">
                <a:ea typeface="+mn-lt"/>
                <a:cs typeface="+mn-lt"/>
              </a:rPr>
              <a:t>Vuorovaikutus osaksi opiskelusuunnitelmaa ja arvioitavia tehtäviä?</a:t>
            </a:r>
            <a:endParaRPr lang="fi-FI" sz="1800" dirty="0"/>
          </a:p>
          <a:p>
            <a:r>
              <a:rPr lang="fi-FI" sz="1800" dirty="0">
                <a:ea typeface="+mn-lt"/>
                <a:cs typeface="+mn-lt"/>
              </a:rPr>
              <a:t>Yhteisöllisyys edellyttää myös ryhmäytymistä --&gt; ei kylmään veteen</a:t>
            </a:r>
          </a:p>
          <a:p>
            <a:pPr marL="534670" lvl="1"/>
            <a:r>
              <a:rPr lang="fi-FI" sz="1800" dirty="0">
                <a:ea typeface="+mn-lt"/>
                <a:cs typeface="+mn-lt"/>
              </a:rPr>
              <a:t>Profiilikuvat Moodleen näkyville</a:t>
            </a:r>
          </a:p>
          <a:p>
            <a:pPr marL="534670" lvl="1"/>
            <a:r>
              <a:rPr lang="fi-FI" sz="1800" dirty="0">
                <a:ea typeface="+mn-lt"/>
                <a:cs typeface="+mn-lt"/>
              </a:rPr>
              <a:t>Esittelykierros? --&gt; jotain sisältöihin liittyvää, mutta henkilökohtaista --&gt;riittääkö?</a:t>
            </a:r>
            <a:endParaRPr lang="fi-FI" sz="1800" dirty="0">
              <a:cs typeface="Arial"/>
            </a:endParaRPr>
          </a:p>
          <a:p>
            <a:pPr marL="534670" lvl="1"/>
            <a:r>
              <a:rPr lang="fi-FI" sz="1800" dirty="0">
                <a:ea typeface="+mn-lt"/>
                <a:cs typeface="+mn-lt"/>
              </a:rPr>
              <a:t>Aluksi helppoja, ei arvioitavia vuorovaikutustehtäviä, jotta uskallus riittää ryhmän eteen</a:t>
            </a:r>
          </a:p>
          <a:p>
            <a:pPr marL="534670" lvl="1"/>
            <a:r>
              <a:rPr lang="fi-FI" sz="1800" dirty="0">
                <a:ea typeface="+mn-lt"/>
                <a:cs typeface="+mn-lt"/>
              </a:rPr>
              <a:t>Onko kaikkien keskusteluiden oltava asiasisältöisiä? Myös vapaalle vuorovaikutukselle olisi annettava tilaa: muut asiat –palsta, etätapaamisissa 10 min aluksi muuta kuin kurssiasiaa</a:t>
            </a:r>
          </a:p>
          <a:p>
            <a:r>
              <a:rPr lang="fi-FI" sz="1800" dirty="0">
                <a:ea typeface="+mn-lt"/>
                <a:cs typeface="+mn-lt"/>
              </a:rPr>
              <a:t>Tekniset apuvälineet itsessään eivät synnytä yhteisöllisyyttä.</a:t>
            </a:r>
          </a:p>
          <a:p>
            <a:pPr marL="534670" lvl="1"/>
            <a:r>
              <a:rPr lang="fi-FI" sz="1800" dirty="0">
                <a:ea typeface="+mn-lt"/>
                <a:cs typeface="+mn-lt"/>
              </a:rPr>
              <a:t>Yhteisöllisyys rakentuu ryhmän jäsenten toiminnasta ja vuorovaikutuksesta.</a:t>
            </a:r>
          </a:p>
          <a:p>
            <a:pPr marL="534670" lvl="1"/>
            <a:r>
              <a:rPr lang="fi-FI" sz="1800" dirty="0">
                <a:ea typeface="+mn-lt"/>
                <a:cs typeface="+mn-lt"/>
              </a:rPr>
              <a:t>Yksinkertaisimmillaan keskustelua, materiaalin jakamista ja toisten auttamista.</a:t>
            </a:r>
          </a:p>
          <a:p>
            <a:pPr marL="534670" lvl="1"/>
            <a:endParaRPr lang="fi-FI" dirty="0">
              <a:ea typeface="+mn-lt"/>
              <a:cs typeface="+mn-lt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AFE8055-3583-4A49-A7C5-578485982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02" y="3429000"/>
            <a:ext cx="2763155" cy="27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3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0FE444-EE06-4685-BC7F-03B67C63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Keskustelu 20 min + purku 10 min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64B172-583C-4EF6-A4F0-A7EE4F1D9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fi-FI" dirty="0"/>
              <a:t>Millaisia vuorovaikutuksen keinoja sinulla on nyt opintojaksollasi?</a:t>
            </a:r>
          </a:p>
          <a:p>
            <a:r>
              <a:rPr lang="fi-FI" dirty="0"/>
              <a:t>Kuuluuko kurssille yhteisöllisiä tehtäviä?</a:t>
            </a:r>
          </a:p>
          <a:p>
            <a:r>
              <a:rPr lang="fi-FI" dirty="0"/>
              <a:t>Kuinka ryhmä </a:t>
            </a:r>
            <a:r>
              <a:rPr lang="fi-FI" dirty="0" err="1"/>
              <a:t>ryhmäytyy</a:t>
            </a:r>
            <a:r>
              <a:rPr lang="fi-FI" dirty="0"/>
              <a:t> opintojakson aikana?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Millä keinoin yksinäisyyden, ulkopuolisuuden tai turvattomuuden tunteita voisi vähentää?</a:t>
            </a:r>
          </a:p>
          <a:p>
            <a:endParaRPr lang="fi-FI" dirty="0"/>
          </a:p>
          <a:p>
            <a:r>
              <a:rPr lang="fi-FI" dirty="0"/>
              <a:t>Keskustelu pienryhmissä, lyhyt kirjaus </a:t>
            </a:r>
            <a:r>
              <a:rPr lang="fi-FI" dirty="0" err="1"/>
              <a:t>Padletille</a:t>
            </a:r>
            <a:r>
              <a:rPr lang="fi-FI" dirty="0"/>
              <a:t> purkua varten: (linkki)</a:t>
            </a:r>
            <a:endParaRPr lang="fi-FI" dirty="0">
              <a:cs typeface="Arial"/>
            </a:endParaRP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064A167-DF71-4C30-8A41-642835F24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2402" y="3429000"/>
            <a:ext cx="2763155" cy="27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4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0451B0-18D9-4840-8DB3-673F0B57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Yhteisöllisyyttä lisääviä työkaluja (Moodlessa)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E76F81-8051-41C4-B1BA-E47A0F325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624" y="293719"/>
            <a:ext cx="8098895" cy="6213098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b="0" dirty="0">
                <a:cs typeface="Arial"/>
              </a:rPr>
              <a:t>Osallistujien profiilikuvat (</a:t>
            </a:r>
            <a:r>
              <a:rPr lang="fi-FI" b="0" dirty="0">
                <a:cs typeface="Arial"/>
                <a:hlinkClick r:id="rId2"/>
              </a:rPr>
              <a:t>ohje</a:t>
            </a:r>
            <a:r>
              <a:rPr lang="fi-FI" b="0" dirty="0">
                <a:cs typeface="Arial"/>
              </a:rPr>
              <a:t> kuvan lisäämiseksi kurssialueelle)</a:t>
            </a:r>
          </a:p>
          <a:p>
            <a:r>
              <a:rPr lang="fi-FI" b="0" dirty="0">
                <a:cs typeface="Arial"/>
              </a:rPr>
              <a:t>Keskustelu (aktiviteetin voi myös arvioida) --&gt; opettajan osallistuttava esimerkillisesti (valmiit repliikit voi tallentaa esim. työkalupakkiin)</a:t>
            </a:r>
            <a:endParaRPr lang="fi-FI" dirty="0"/>
          </a:p>
          <a:p>
            <a:r>
              <a:rPr lang="fi-FI" b="0" dirty="0">
                <a:cs typeface="Arial"/>
              </a:rPr>
              <a:t>Ryhmätyö (esim. pieni tutkimus ja siitä raportointi, ei vain osasuoritusten koonti vaan yhteisen työn tulos) tehtävä-työkalulla (edellyttää ryhmien muodostamista etukäteen esim. keskustelussa)</a:t>
            </a:r>
          </a:p>
          <a:p>
            <a:r>
              <a:rPr lang="fi-FI" b="0" dirty="0">
                <a:cs typeface="Arial"/>
              </a:rPr>
              <a:t>Yhteisöllinen kirjoittaminen (esim. Wiki tai jaettu asiakirja/kansio)</a:t>
            </a:r>
          </a:p>
          <a:p>
            <a:r>
              <a:rPr lang="fi-FI" b="0" dirty="0">
                <a:ea typeface="+mn-lt"/>
                <a:cs typeface="+mn-lt"/>
              </a:rPr>
              <a:t>Vertaisarviointitehtävä esim. Wikissä, vaatii tarkat ohjeet</a:t>
            </a:r>
          </a:p>
          <a:p>
            <a:r>
              <a:rPr lang="fi-FI" b="0" dirty="0">
                <a:ea typeface="+mn-lt"/>
                <a:cs typeface="+mn-lt"/>
              </a:rPr>
              <a:t>Chat (yksittäinen tai esim. kerran viikossa toistuva, ei ajasta riippumatonta)</a:t>
            </a:r>
          </a:p>
          <a:p>
            <a:r>
              <a:rPr lang="fi-FI" b="0" dirty="0">
                <a:ea typeface="+mn-lt"/>
                <a:cs typeface="+mn-lt"/>
              </a:rPr>
              <a:t>"Kasvokkaiset" keskustelutuokiot </a:t>
            </a:r>
            <a:r>
              <a:rPr lang="fi-FI" b="0" dirty="0" err="1">
                <a:ea typeface="+mn-lt"/>
                <a:cs typeface="+mn-lt"/>
              </a:rPr>
              <a:t>BBB:ssä</a:t>
            </a:r>
            <a:r>
              <a:rPr lang="fi-FI" b="0" dirty="0">
                <a:ea typeface="+mn-lt"/>
                <a:cs typeface="+mn-lt"/>
              </a:rPr>
              <a:t> tai </a:t>
            </a:r>
            <a:r>
              <a:rPr lang="fi-FI" b="0" dirty="0" err="1">
                <a:ea typeface="+mn-lt"/>
                <a:cs typeface="+mn-lt"/>
              </a:rPr>
              <a:t>Teamsissa</a:t>
            </a:r>
            <a:r>
              <a:rPr lang="fi-FI" b="0" dirty="0">
                <a:ea typeface="+mn-lt"/>
                <a:cs typeface="+mn-lt"/>
              </a:rPr>
              <a:t> (ei ajasta riippumatonta) --&gt; miten näitä voisi markkinoida?</a:t>
            </a:r>
          </a:p>
          <a:p>
            <a:r>
              <a:rPr lang="fi-FI" b="0" dirty="0">
                <a:ea typeface="+mn-lt"/>
                <a:cs typeface="+mn-lt"/>
              </a:rPr>
              <a:t>Kurssin oma someryhmä irrallaan Moodlesta? (oltava vapaaehtoinen, tarkat pelisäännöt)</a:t>
            </a:r>
          </a:p>
          <a:p>
            <a:r>
              <a:rPr lang="fi-FI" b="0" dirty="0" err="1">
                <a:ea typeface="+mn-lt"/>
                <a:cs typeface="+mn-lt"/>
              </a:rPr>
              <a:t>Flipgrid</a:t>
            </a:r>
            <a:r>
              <a:rPr lang="fi-FI" b="0" dirty="0">
                <a:ea typeface="+mn-lt"/>
                <a:cs typeface="+mn-lt"/>
              </a:rPr>
              <a:t> (somemainen, helppokäyttöinen alusta) esim. esittelyihin</a:t>
            </a:r>
          </a:p>
          <a:p>
            <a:r>
              <a:rPr lang="fi-FI" b="0" dirty="0">
                <a:ea typeface="+mn-lt"/>
                <a:cs typeface="+mn-lt"/>
              </a:rPr>
              <a:t>Opiskelijoiden intressit ja tarpeet? Sosiaalisen median menetelmien hyödyntäminen? Esim. kommentoitava oppimisverkkopäiväkirja? </a:t>
            </a:r>
            <a:endParaRPr lang="en-US" b="0" dirty="0">
              <a:ea typeface="+mn-lt"/>
              <a:cs typeface="+mn-lt"/>
            </a:endParaRPr>
          </a:p>
          <a:p>
            <a:endParaRPr lang="fi-FI" b="0" dirty="0">
              <a:ea typeface="+mn-lt"/>
              <a:cs typeface="+mn-lt"/>
            </a:endParaRPr>
          </a:p>
          <a:p>
            <a:endParaRPr lang="fi-FI" b="0" dirty="0">
              <a:ea typeface="+mn-lt"/>
              <a:cs typeface="+mn-lt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BF5A549-32B8-48B4-AA2D-8DE992E78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3400268"/>
            <a:ext cx="2750438" cy="275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45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0FE444-EE06-4685-BC7F-03B67C63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Keskustelu 20 min + purku 10 min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64B172-583C-4EF6-A4F0-A7EE4F1D9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fi-FI" dirty="0"/>
              <a:t>Missä kurssisi tehtävissä voisit hyödyntää yhteisöllisyyttä lisääviä työkaluja: keskustelu, vertaistuki, ryhmätyö, yhteisöllinen kirjoittaminen, vertaisarviointi, </a:t>
            </a:r>
            <a:r>
              <a:rPr lang="fi-FI" dirty="0" err="1"/>
              <a:t>chat</a:t>
            </a:r>
            <a:r>
              <a:rPr lang="fi-FI" dirty="0"/>
              <a:t>, some?</a:t>
            </a:r>
          </a:p>
          <a:p>
            <a:r>
              <a:rPr lang="fi-FI" dirty="0"/>
              <a:t>Valmistautukaa kuvaamaan muulle ryhmälle nopeasti ideoitu tehtävä (tai tehtäviä), jossa hyödynnetään yhteisöllisyyttä lisääviä työkaluja jollain tavalla.</a:t>
            </a:r>
          </a:p>
          <a:p>
            <a:endParaRPr lang="fi-FI" dirty="0"/>
          </a:p>
          <a:p>
            <a:r>
              <a:rPr lang="fi-FI" dirty="0"/>
              <a:t>Keskustelu pienryhmissä, lyhyt kirjaus </a:t>
            </a:r>
            <a:r>
              <a:rPr lang="fi-FI" dirty="0" err="1"/>
              <a:t>Padletille</a:t>
            </a:r>
            <a:r>
              <a:rPr lang="fi-FI" dirty="0"/>
              <a:t> purkua varten: (linkki)</a:t>
            </a:r>
            <a:endParaRPr lang="fi-FI" dirty="0">
              <a:cs typeface="Arial"/>
            </a:endParaRP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5454ACD-C6B5-4645-A0E4-21641423F9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3400268"/>
            <a:ext cx="2750438" cy="275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F8AAC9-ACBC-43EE-AFAF-F2A2BB66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Erilaisia rooleja </a:t>
            </a:r>
            <a:r>
              <a:rPr lang="fi-FI">
                <a:cs typeface="Arial"/>
              </a:rPr>
              <a:t>verkkokeskustelussa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6731FE-8B36-488D-936A-6730949FA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8566" y="535009"/>
            <a:ext cx="8098895" cy="4620537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dirty="0">
                <a:cs typeface="Arial"/>
              </a:rPr>
              <a:t>Minimiin tyytyjä (tekee vain vaaditun, jos sitäkään)</a:t>
            </a:r>
          </a:p>
          <a:p>
            <a:r>
              <a:rPr lang="fi-FI" dirty="0">
                <a:cs typeface="Arial"/>
              </a:rPr>
              <a:t>Myötäilijä (osallistuu, mutta ei edesauta keskustelua)</a:t>
            </a:r>
          </a:p>
          <a:p>
            <a:r>
              <a:rPr lang="fi-FI" dirty="0">
                <a:cs typeface="Arial"/>
              </a:rPr>
              <a:t>Keventäjä (osallistuu ja huvittaa, mutta ei edesauta keskustelua)</a:t>
            </a:r>
          </a:p>
          <a:p>
            <a:r>
              <a:rPr lang="fi-FI" dirty="0">
                <a:cs typeface="Arial"/>
              </a:rPr>
              <a:t>Teoriaan tukeutuja (osallistuu, mutta oma pohdinta jää pois)</a:t>
            </a:r>
          </a:p>
          <a:p>
            <a:r>
              <a:rPr lang="fi-FI" dirty="0">
                <a:cs typeface="Arial"/>
              </a:rPr>
              <a:t>Analyytikko (osallistuu, analysoi monipuolisesti)</a:t>
            </a:r>
          </a:p>
          <a:p>
            <a:r>
              <a:rPr lang="fi-FI" dirty="0">
                <a:cs typeface="Arial"/>
              </a:rPr>
              <a:t>Eteenpäin viejä (osallistuu ja kehittelee edelleen)...</a:t>
            </a:r>
          </a:p>
          <a:p>
            <a:endParaRPr lang="fi-FI" dirty="0">
              <a:cs typeface="Arial"/>
            </a:endParaRPr>
          </a:p>
          <a:p>
            <a:endParaRPr lang="fi-FI" dirty="0">
              <a:cs typeface="Arial"/>
            </a:endParaRPr>
          </a:p>
          <a:p>
            <a:endParaRPr lang="fi-FI" dirty="0">
              <a:cs typeface="Arial"/>
            </a:endParaRPr>
          </a:p>
          <a:p>
            <a:endParaRPr lang="fi-FI" dirty="0">
              <a:cs typeface="Arial"/>
            </a:endParaRPr>
          </a:p>
          <a:p>
            <a:r>
              <a:rPr lang="fi-FI" dirty="0">
                <a:cs typeface="Arial"/>
              </a:rPr>
              <a:t>Opiskelijan pitäisi pystyä tunnistamaan omaa käyttäytymistään ja muuttamaan sitä itsearvioinnin kautta.</a:t>
            </a:r>
          </a:p>
          <a:p>
            <a:r>
              <a:rPr lang="fi-FI" dirty="0">
                <a:cs typeface="Arial"/>
              </a:rPr>
              <a:t>Opettaja voi auttaa opiskelijaa vaihtamaan roolia antamalla kannustavaa, mutta kehittävää palautetta.</a:t>
            </a:r>
          </a:p>
          <a:p>
            <a:r>
              <a:rPr lang="fi-FI" dirty="0">
                <a:ea typeface="+mn-lt"/>
                <a:cs typeface="+mn-lt"/>
              </a:rPr>
              <a:t>Hyvässä ilmapiirissä kannustetaan, rohkaistaan ja hyväksytään.</a:t>
            </a:r>
          </a:p>
        </p:txBody>
      </p:sp>
      <p:grpSp>
        <p:nvGrpSpPr>
          <p:cNvPr id="30" name="Ryhmä 29">
            <a:extLst>
              <a:ext uri="{FF2B5EF4-FFF2-40B4-BE49-F238E27FC236}">
                <a16:creationId xmlns:a16="http://schemas.microsoft.com/office/drawing/2014/main" id="{96F57BA6-9414-459F-AAE6-5B61E6D22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756" y="2845277"/>
            <a:ext cx="4611757" cy="1838644"/>
            <a:chOff x="6515872" y="4963130"/>
            <a:chExt cx="5676128" cy="2057114"/>
          </a:xfrm>
        </p:grpSpPr>
        <p:pic>
          <p:nvPicPr>
            <p:cNvPr id="27" name="Kuva 26" descr="Potkiva Pusheen">
              <a:extLst>
                <a:ext uri="{FF2B5EF4-FFF2-40B4-BE49-F238E27FC236}">
                  <a16:creationId xmlns:a16="http://schemas.microsoft.com/office/drawing/2014/main" id="{F7F8B64D-6955-4410-B12B-27B04757A6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3395" y="4963130"/>
              <a:ext cx="1905000" cy="1905000"/>
            </a:xfrm>
            <a:prstGeom prst="rect">
              <a:avLst/>
            </a:prstGeom>
          </p:spPr>
        </p:pic>
        <p:pic>
          <p:nvPicPr>
            <p:cNvPr id="21" name="Kuva 20" descr="Nörtti Pusheen">
              <a:extLst>
                <a:ext uri="{FF2B5EF4-FFF2-40B4-BE49-F238E27FC236}">
                  <a16:creationId xmlns:a16="http://schemas.microsoft.com/office/drawing/2014/main" id="{CBF99B33-CD7D-4E73-8C75-8EBB45740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4500" y="5115244"/>
              <a:ext cx="1905000" cy="1905000"/>
            </a:xfrm>
            <a:prstGeom prst="rect">
              <a:avLst/>
            </a:prstGeom>
          </p:spPr>
        </p:pic>
        <p:pic>
          <p:nvPicPr>
            <p:cNvPr id="23" name="Kuva 22" descr="Nukkuva Pusheen">
              <a:extLst>
                <a:ext uri="{FF2B5EF4-FFF2-40B4-BE49-F238E27FC236}">
                  <a16:creationId xmlns:a16="http://schemas.microsoft.com/office/drawing/2014/main" id="{2289A659-EE90-4619-9790-C9EADFCEC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5872" y="5039187"/>
              <a:ext cx="1905000" cy="1905000"/>
            </a:xfrm>
            <a:prstGeom prst="rect">
              <a:avLst/>
            </a:prstGeom>
          </p:spPr>
        </p:pic>
        <p:pic>
          <p:nvPicPr>
            <p:cNvPr id="25" name="Kuva 24" descr="Keksi Pusheen">
              <a:extLst>
                <a:ext uri="{FF2B5EF4-FFF2-40B4-BE49-F238E27FC236}">
                  <a16:creationId xmlns:a16="http://schemas.microsoft.com/office/drawing/2014/main" id="{7EFD8517-2DBE-478D-9C54-875881731A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3" y="5115244"/>
              <a:ext cx="1905000" cy="1905000"/>
            </a:xfrm>
            <a:prstGeom prst="rect">
              <a:avLst/>
            </a:prstGeom>
          </p:spPr>
        </p:pic>
        <p:pic>
          <p:nvPicPr>
            <p:cNvPr id="29" name="Kuva 28" descr="Kyllä Pusheen">
              <a:extLst>
                <a:ext uri="{FF2B5EF4-FFF2-40B4-BE49-F238E27FC236}">
                  <a16:creationId xmlns:a16="http://schemas.microsoft.com/office/drawing/2014/main" id="{2AC94F62-519D-425B-864A-B0EC749C4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7000" y="5039187"/>
              <a:ext cx="1905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347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adia_2019">
  <a:themeElements>
    <a:clrScheme name="Gradia2017">
      <a:dk1>
        <a:sysClr val="windowText" lastClr="000000"/>
      </a:dk1>
      <a:lt1>
        <a:sysClr val="window" lastClr="FFFFFF"/>
      </a:lt1>
      <a:dk2>
        <a:srgbClr val="FF0056"/>
      </a:dk2>
      <a:lt2>
        <a:srgbClr val="A7A8A9"/>
      </a:lt2>
      <a:accent1>
        <a:srgbClr val="CDD8E3"/>
      </a:accent1>
      <a:accent2>
        <a:srgbClr val="FABDB0"/>
      </a:accent2>
      <a:accent3>
        <a:srgbClr val="E0C7A3"/>
      </a:accent3>
      <a:accent4>
        <a:srgbClr val="3FCCB0"/>
      </a:accent4>
      <a:accent5>
        <a:srgbClr val="FF9EC0"/>
      </a:accent5>
      <a:accent6>
        <a:srgbClr val="F3E03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radia_diapohja_master_2020 (002).pptx  -  Read-Only" id="{68DC0F61-4063-4D6A-ACB9-8287DE8D4F80}" vid="{7A5146A9-1BFC-4CCD-8BF0-C8F7330F2029}"/>
    </a:ext>
  </a:extLst>
</a:theme>
</file>

<file path=ppt/theme/theme2.xml><?xml version="1.0" encoding="utf-8"?>
<a:theme xmlns:a="http://schemas.openxmlformats.org/drawingml/2006/main" name="Gradia_2019">
  <a:themeElements>
    <a:clrScheme name="Gradia2017">
      <a:dk1>
        <a:sysClr val="windowText" lastClr="000000"/>
      </a:dk1>
      <a:lt1>
        <a:sysClr val="window" lastClr="FFFFFF"/>
      </a:lt1>
      <a:dk2>
        <a:srgbClr val="FF0056"/>
      </a:dk2>
      <a:lt2>
        <a:srgbClr val="A7A8A9"/>
      </a:lt2>
      <a:accent1>
        <a:srgbClr val="CDD8E3"/>
      </a:accent1>
      <a:accent2>
        <a:srgbClr val="FABDB0"/>
      </a:accent2>
      <a:accent3>
        <a:srgbClr val="E0C7A3"/>
      </a:accent3>
      <a:accent4>
        <a:srgbClr val="3FCCB0"/>
      </a:accent4>
      <a:accent5>
        <a:srgbClr val="FF9EC0"/>
      </a:accent5>
      <a:accent6>
        <a:srgbClr val="F3E03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radia_ppt_masterpohja_2019-04-15.potx" id="{9C5DBF1B-BE20-413C-8CE6-F0FEE51798E9}" vid="{6CF064F0-337A-4469-8CD7-D3709F87D964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5E353A0218EBC4F86F2DBFE60650AE4" ma:contentTypeVersion="6" ma:contentTypeDescription="Luo uusi asiakirja." ma:contentTypeScope="" ma:versionID="034338361a2ff518485f53db758fe2a8">
  <xsd:schema xmlns:xsd="http://www.w3.org/2001/XMLSchema" xmlns:xs="http://www.w3.org/2001/XMLSchema" xmlns:p="http://schemas.microsoft.com/office/2006/metadata/properties" xmlns:ns2="8d1fbc7e-c855-42fd-97db-3436bfd0863d" targetNamespace="http://schemas.microsoft.com/office/2006/metadata/properties" ma:root="true" ma:fieldsID="0add95d3e0a477fe64701479581cdcef" ns2:_="">
    <xsd:import namespace="8d1fbc7e-c855-42fd-97db-3436bfd086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fbc7e-c855-42fd-97db-3436bfd086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2AFBE5-F82C-4A0D-ADF8-5BB458D6BE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054E96-2AAD-4447-95E9-AA07564CE9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1fbc7e-c855-42fd-97db-3436bfd08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F0F889-9583-44B6-AFF0-C4789AE02C5A}">
  <ds:schemaRefs>
    <ds:schemaRef ds:uri="http://schemas.microsoft.com/office/2006/metadata/properties"/>
    <ds:schemaRef ds:uri="8d1fbc7e-c855-42fd-97db-3436bfd0863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Gradia Diapohja</Template>
  <TotalTime>715</TotalTime>
  <Words>822</Words>
  <Application>Microsoft Office PowerPoint</Application>
  <PresentationFormat>Laajakuva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15" baseType="lpstr">
      <vt:lpstr>Gradia_2019</vt:lpstr>
      <vt:lpstr>Gradia_2019</vt:lpstr>
      <vt:lpstr>Verkko-opiskelun yhteisöllisyyden hyvät käytänteet Gradiassa</vt:lpstr>
      <vt:lpstr>Webinaarin askelmerkit</vt:lpstr>
      <vt:lpstr>Mahdoton yhtälö?</vt:lpstr>
      <vt:lpstr>Tieke.fi 2020: Yhteisöllisyys verkossa (J. Kasvi &amp; M. Kröger)</vt:lpstr>
      <vt:lpstr>Yhteisöllisyydestä YTO-verkkokurssilla</vt:lpstr>
      <vt:lpstr>Keskustelu 20 min + purku 10 min</vt:lpstr>
      <vt:lpstr>Yhteisöllisyyttä lisääviä työkaluja (Moodlessa)</vt:lpstr>
      <vt:lpstr>Keskustelu 20 min + purku 10 min</vt:lpstr>
      <vt:lpstr>Erilaisia rooleja verkkokeskustelussa</vt:lpstr>
      <vt:lpstr>Yhteinen keskustelu 10 min</vt:lpstr>
      <vt:lpstr>PowerPoint-esitys</vt:lpstr>
      <vt:lpstr>Lähteitä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Gradia powerpoint-master</dc:title>
  <dc:creator>Tikkanen Anne Maria</dc:creator>
  <cp:lastModifiedBy>Tikkanen Anne Maria</cp:lastModifiedBy>
  <cp:revision>736</cp:revision>
  <dcterms:created xsi:type="dcterms:W3CDTF">2021-02-23T07:11:09Z</dcterms:created>
  <dcterms:modified xsi:type="dcterms:W3CDTF">2021-04-30T08:41:21Z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0x010100A5E353A0218EBC4F86F2DBFE60650AE4</vt:lpwstr>
  </property>
</Properties>
</file>