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51" r:id="rId1"/>
  </p:sldMasterIdLst>
  <p:notesMasterIdLst>
    <p:notesMasterId r:id="rId29"/>
  </p:notesMasterIdLst>
  <p:handoutMasterIdLst>
    <p:handoutMasterId r:id="rId30"/>
  </p:handoutMasterIdLst>
  <p:sldIdLst>
    <p:sldId id="303" r:id="rId2"/>
    <p:sldId id="3551" r:id="rId3"/>
    <p:sldId id="326" r:id="rId4"/>
    <p:sldId id="272" r:id="rId5"/>
    <p:sldId id="351" r:id="rId6"/>
    <p:sldId id="3550" r:id="rId7"/>
    <p:sldId id="3549" r:id="rId8"/>
    <p:sldId id="364" r:id="rId9"/>
    <p:sldId id="333" r:id="rId10"/>
    <p:sldId id="385" r:id="rId11"/>
    <p:sldId id="405" r:id="rId12"/>
    <p:sldId id="404" r:id="rId13"/>
    <p:sldId id="410" r:id="rId14"/>
    <p:sldId id="436" r:id="rId15"/>
    <p:sldId id="344" r:id="rId16"/>
    <p:sldId id="336" r:id="rId17"/>
    <p:sldId id="314" r:id="rId18"/>
    <p:sldId id="325" r:id="rId19"/>
    <p:sldId id="361" r:id="rId20"/>
    <p:sldId id="362" r:id="rId21"/>
    <p:sldId id="363" r:id="rId22"/>
    <p:sldId id="3555" r:id="rId23"/>
    <p:sldId id="365" r:id="rId24"/>
    <p:sldId id="366" r:id="rId25"/>
    <p:sldId id="355" r:id="rId26"/>
    <p:sldId id="3554" r:id="rId27"/>
    <p:sldId id="3553" r:id="rId28"/>
  </p:sldIdLst>
  <p:sldSz cx="12192000" cy="6858000"/>
  <p:notesSz cx="6858000" cy="9144000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116"/>
    <a:srgbClr val="3A75C4"/>
    <a:srgbClr val="00BD9D"/>
    <a:srgbClr val="009E60"/>
    <a:srgbClr val="5BBF21"/>
    <a:srgbClr val="000000"/>
    <a:srgbClr val="FFFFFF"/>
    <a:srgbClr val="868686"/>
    <a:srgbClr val="FCA311"/>
    <a:srgbClr val="F7F7F7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7292A2E-F333-43FB-9621-5CBBE7FDCDCB}" styleName="Vaalea tyyli 2 - Korostus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Vaalea tyyli 2 - Korostus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Vaalea tyyli 2 - Korostus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Vaalea tyyli 2 - Korostus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Vaalea tyyli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Vaalea tyyli 3 - Korostus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77"/>
    <p:restoredTop sz="95377" autoAdjust="0"/>
  </p:normalViewPr>
  <p:slideViewPr>
    <p:cSldViewPr>
      <p:cViewPr varScale="1">
        <p:scale>
          <a:sx n="111" d="100"/>
          <a:sy n="111" d="100"/>
        </p:scale>
        <p:origin x="984" y="1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1" d="100"/>
        <a:sy n="201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328737-D273-8348-AFE9-6BEA0C14FF68}" type="doc">
      <dgm:prSet loTypeId="urn:microsoft.com/office/officeart/2005/8/layout/venn1" loCatId="" qsTypeId="urn:microsoft.com/office/officeart/2005/8/quickstyle/simple1" qsCatId="simple" csTypeId="urn:microsoft.com/office/officeart/2005/8/colors/colorful1" csCatId="colorful" phldr="1"/>
      <dgm:spPr/>
    </dgm:pt>
    <dgm:pt modelId="{4D801439-13D1-EE4C-84A8-9366797AF552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GB" dirty="0"/>
            <a:t>  </a:t>
          </a:r>
        </a:p>
      </dgm:t>
    </dgm:pt>
    <dgm:pt modelId="{D5E51193-454D-CA45-8659-5FF71D159EE3}" type="parTrans" cxnId="{074B2A77-0F9E-CA4B-B43D-ED3CC505FD74}">
      <dgm:prSet/>
      <dgm:spPr/>
      <dgm:t>
        <a:bodyPr/>
        <a:lstStyle/>
        <a:p>
          <a:endParaRPr lang="en-GB"/>
        </a:p>
      </dgm:t>
    </dgm:pt>
    <dgm:pt modelId="{319FBA58-E53E-FC43-8C2A-FB84863C1EB1}" type="sibTrans" cxnId="{074B2A77-0F9E-CA4B-B43D-ED3CC505FD74}">
      <dgm:prSet/>
      <dgm:spPr/>
      <dgm:t>
        <a:bodyPr/>
        <a:lstStyle/>
        <a:p>
          <a:endParaRPr lang="en-GB"/>
        </a:p>
      </dgm:t>
    </dgm:pt>
    <dgm:pt modelId="{2B34F0A6-B1F7-4447-837D-E90B15795352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4AB90A13-2BC8-F64A-80D7-501A1C184441}" type="parTrans" cxnId="{F26AC001-DBF6-D741-A232-B71DE1118808}">
      <dgm:prSet/>
      <dgm:spPr/>
      <dgm:t>
        <a:bodyPr/>
        <a:lstStyle/>
        <a:p>
          <a:endParaRPr lang="en-GB"/>
        </a:p>
      </dgm:t>
    </dgm:pt>
    <dgm:pt modelId="{6CE4B6A5-BE30-004C-AA82-7D0150EB8B46}" type="sibTrans" cxnId="{F26AC001-DBF6-D741-A232-B71DE1118808}">
      <dgm:prSet/>
      <dgm:spPr/>
      <dgm:t>
        <a:bodyPr/>
        <a:lstStyle/>
        <a:p>
          <a:endParaRPr lang="en-GB"/>
        </a:p>
      </dgm:t>
    </dgm:pt>
    <dgm:pt modelId="{28CD44B1-3815-7541-A777-DC0B4C57C6A3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2648B2D3-88EA-A949-984C-6472A9A9D46C}" type="parTrans" cxnId="{DF1C2438-016A-A547-8B89-B8926195C9E6}">
      <dgm:prSet/>
      <dgm:spPr/>
      <dgm:t>
        <a:bodyPr/>
        <a:lstStyle/>
        <a:p>
          <a:endParaRPr lang="en-GB"/>
        </a:p>
      </dgm:t>
    </dgm:pt>
    <dgm:pt modelId="{A3DA96BF-9789-A747-829B-0E300F4D1DC3}" type="sibTrans" cxnId="{DF1C2438-016A-A547-8B89-B8926195C9E6}">
      <dgm:prSet/>
      <dgm:spPr/>
      <dgm:t>
        <a:bodyPr/>
        <a:lstStyle/>
        <a:p>
          <a:endParaRPr lang="en-GB"/>
        </a:p>
      </dgm:t>
    </dgm:pt>
    <dgm:pt modelId="{5B17F135-2EB9-934F-902C-AAE4BC302B4A}" type="pres">
      <dgm:prSet presAssocID="{FA328737-D273-8348-AFE9-6BEA0C14FF68}" presName="compositeShape" presStyleCnt="0">
        <dgm:presLayoutVars>
          <dgm:chMax val="7"/>
          <dgm:dir/>
          <dgm:resizeHandles val="exact"/>
        </dgm:presLayoutVars>
      </dgm:prSet>
      <dgm:spPr/>
    </dgm:pt>
    <dgm:pt modelId="{B975CF9C-DF34-DE42-9722-A54076F287B1}" type="pres">
      <dgm:prSet presAssocID="{4D801439-13D1-EE4C-84A8-9366797AF552}" presName="circ1" presStyleLbl="vennNode1" presStyleIdx="0" presStyleCnt="3" custLinFactNeighborY="36620"/>
      <dgm:spPr/>
    </dgm:pt>
    <dgm:pt modelId="{1EAA45E1-D15E-4444-AA00-A1B89E6703B9}" type="pres">
      <dgm:prSet presAssocID="{4D801439-13D1-EE4C-84A8-9366797AF55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386182A-12B8-D348-AEEE-F374EC8B12F6}" type="pres">
      <dgm:prSet presAssocID="{2B34F0A6-B1F7-4447-837D-E90B15795352}" presName="circ2" presStyleLbl="vennNode1" presStyleIdx="1" presStyleCnt="3" custLinFactNeighborX="-19306"/>
      <dgm:spPr/>
    </dgm:pt>
    <dgm:pt modelId="{353CB206-C748-A847-8111-916AED9E8F09}" type="pres">
      <dgm:prSet presAssocID="{2B34F0A6-B1F7-4447-837D-E90B1579535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F55C25F-E6D0-9349-AE05-BAE59C7F4E81}" type="pres">
      <dgm:prSet presAssocID="{28CD44B1-3815-7541-A777-DC0B4C57C6A3}" presName="circ3" presStyleLbl="vennNode1" presStyleIdx="2" presStyleCnt="3" custLinFactNeighborX="19306"/>
      <dgm:spPr/>
    </dgm:pt>
    <dgm:pt modelId="{01C00910-EDE5-B148-B5DA-68BB1E3366AB}" type="pres">
      <dgm:prSet presAssocID="{28CD44B1-3815-7541-A777-DC0B4C57C6A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26AC001-DBF6-D741-A232-B71DE1118808}" srcId="{FA328737-D273-8348-AFE9-6BEA0C14FF68}" destId="{2B34F0A6-B1F7-4447-837D-E90B15795352}" srcOrd="1" destOrd="0" parTransId="{4AB90A13-2BC8-F64A-80D7-501A1C184441}" sibTransId="{6CE4B6A5-BE30-004C-AA82-7D0150EB8B46}"/>
    <dgm:cxn modelId="{9AC16906-129E-1748-9C80-ADAF927D4088}" type="presOf" srcId="{4D801439-13D1-EE4C-84A8-9366797AF552}" destId="{B975CF9C-DF34-DE42-9722-A54076F287B1}" srcOrd="0" destOrd="0" presId="urn:microsoft.com/office/officeart/2005/8/layout/venn1"/>
    <dgm:cxn modelId="{26EBC812-B93E-FA4B-BF6E-9CFC77BCAEBC}" type="presOf" srcId="{28CD44B1-3815-7541-A777-DC0B4C57C6A3}" destId="{01C00910-EDE5-B148-B5DA-68BB1E3366AB}" srcOrd="1" destOrd="0" presId="urn:microsoft.com/office/officeart/2005/8/layout/venn1"/>
    <dgm:cxn modelId="{F8F2622B-CA8C-FC41-B7F0-A585B47605B8}" type="presOf" srcId="{FA328737-D273-8348-AFE9-6BEA0C14FF68}" destId="{5B17F135-2EB9-934F-902C-AAE4BC302B4A}" srcOrd="0" destOrd="0" presId="urn:microsoft.com/office/officeart/2005/8/layout/venn1"/>
    <dgm:cxn modelId="{DF1C2438-016A-A547-8B89-B8926195C9E6}" srcId="{FA328737-D273-8348-AFE9-6BEA0C14FF68}" destId="{28CD44B1-3815-7541-A777-DC0B4C57C6A3}" srcOrd="2" destOrd="0" parTransId="{2648B2D3-88EA-A949-984C-6472A9A9D46C}" sibTransId="{A3DA96BF-9789-A747-829B-0E300F4D1DC3}"/>
    <dgm:cxn modelId="{E7D24168-11E0-0D44-BA9E-A5C87627C5C1}" type="presOf" srcId="{2B34F0A6-B1F7-4447-837D-E90B15795352}" destId="{8386182A-12B8-D348-AEEE-F374EC8B12F6}" srcOrd="0" destOrd="0" presId="urn:microsoft.com/office/officeart/2005/8/layout/venn1"/>
    <dgm:cxn modelId="{69009271-EE98-ED4D-BAE3-DD2317F9F73D}" type="presOf" srcId="{28CD44B1-3815-7541-A777-DC0B4C57C6A3}" destId="{4F55C25F-E6D0-9349-AE05-BAE59C7F4E81}" srcOrd="0" destOrd="0" presId="urn:microsoft.com/office/officeart/2005/8/layout/venn1"/>
    <dgm:cxn modelId="{074B2A77-0F9E-CA4B-B43D-ED3CC505FD74}" srcId="{FA328737-D273-8348-AFE9-6BEA0C14FF68}" destId="{4D801439-13D1-EE4C-84A8-9366797AF552}" srcOrd="0" destOrd="0" parTransId="{D5E51193-454D-CA45-8659-5FF71D159EE3}" sibTransId="{319FBA58-E53E-FC43-8C2A-FB84863C1EB1}"/>
    <dgm:cxn modelId="{8780F181-B966-BE42-86C7-D895753A487F}" type="presOf" srcId="{4D801439-13D1-EE4C-84A8-9366797AF552}" destId="{1EAA45E1-D15E-4444-AA00-A1B89E6703B9}" srcOrd="1" destOrd="0" presId="urn:microsoft.com/office/officeart/2005/8/layout/venn1"/>
    <dgm:cxn modelId="{85DD83F5-758B-C644-A956-5D64AB99218D}" type="presOf" srcId="{2B34F0A6-B1F7-4447-837D-E90B15795352}" destId="{353CB206-C748-A847-8111-916AED9E8F09}" srcOrd="1" destOrd="0" presId="urn:microsoft.com/office/officeart/2005/8/layout/venn1"/>
    <dgm:cxn modelId="{07F19F12-A4F4-2746-8DDD-4CA247B93315}" type="presParOf" srcId="{5B17F135-2EB9-934F-902C-AAE4BC302B4A}" destId="{B975CF9C-DF34-DE42-9722-A54076F287B1}" srcOrd="0" destOrd="0" presId="urn:microsoft.com/office/officeart/2005/8/layout/venn1"/>
    <dgm:cxn modelId="{613CF5E2-68D4-7048-BB72-2DECB46230D7}" type="presParOf" srcId="{5B17F135-2EB9-934F-902C-AAE4BC302B4A}" destId="{1EAA45E1-D15E-4444-AA00-A1B89E6703B9}" srcOrd="1" destOrd="0" presId="urn:microsoft.com/office/officeart/2005/8/layout/venn1"/>
    <dgm:cxn modelId="{902F7226-CAC5-9543-AF6C-947108A3D2F6}" type="presParOf" srcId="{5B17F135-2EB9-934F-902C-AAE4BC302B4A}" destId="{8386182A-12B8-D348-AEEE-F374EC8B12F6}" srcOrd="2" destOrd="0" presId="urn:microsoft.com/office/officeart/2005/8/layout/venn1"/>
    <dgm:cxn modelId="{88BDF233-2926-6541-BC7F-CE423184D8A5}" type="presParOf" srcId="{5B17F135-2EB9-934F-902C-AAE4BC302B4A}" destId="{353CB206-C748-A847-8111-916AED9E8F09}" srcOrd="3" destOrd="0" presId="urn:microsoft.com/office/officeart/2005/8/layout/venn1"/>
    <dgm:cxn modelId="{FCE60D0D-3847-6C4D-AFAC-F080A4224453}" type="presParOf" srcId="{5B17F135-2EB9-934F-902C-AAE4BC302B4A}" destId="{4F55C25F-E6D0-9349-AE05-BAE59C7F4E81}" srcOrd="4" destOrd="0" presId="urn:microsoft.com/office/officeart/2005/8/layout/venn1"/>
    <dgm:cxn modelId="{A52ABC9F-BC30-0841-A163-F50A55E374CF}" type="presParOf" srcId="{5B17F135-2EB9-934F-902C-AAE4BC302B4A}" destId="{01C00910-EDE5-B148-B5DA-68BB1E3366A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75CF9C-DF34-DE42-9722-A54076F287B1}">
      <dsp:nvSpPr>
        <dsp:cNvPr id="0" name=""/>
        <dsp:cNvSpPr/>
      </dsp:nvSpPr>
      <dsp:spPr>
        <a:xfrm>
          <a:off x="2438399" y="1258322"/>
          <a:ext cx="3251200" cy="325120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6500" kern="1200" dirty="0"/>
            <a:t>  </a:t>
          </a:r>
        </a:p>
      </dsp:txBody>
      <dsp:txXfrm>
        <a:off x="2871893" y="1827282"/>
        <a:ext cx="2384213" cy="1463040"/>
      </dsp:txXfrm>
    </dsp:sp>
    <dsp:sp modelId="{8386182A-12B8-D348-AEEE-F374EC8B12F6}">
      <dsp:nvSpPr>
        <dsp:cNvPr id="0" name=""/>
        <dsp:cNvSpPr/>
      </dsp:nvSpPr>
      <dsp:spPr>
        <a:xfrm>
          <a:off x="2983864" y="2099733"/>
          <a:ext cx="3251200" cy="325120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/>
            <a:t> </a:t>
          </a:r>
        </a:p>
      </dsp:txBody>
      <dsp:txXfrm>
        <a:off x="3978189" y="2939626"/>
        <a:ext cx="1950720" cy="1788160"/>
      </dsp:txXfrm>
    </dsp:sp>
    <dsp:sp modelId="{4F55C25F-E6D0-9349-AE05-BAE59C7F4E81}">
      <dsp:nvSpPr>
        <dsp:cNvPr id="0" name=""/>
        <dsp:cNvSpPr/>
      </dsp:nvSpPr>
      <dsp:spPr>
        <a:xfrm>
          <a:off x="1892935" y="2099733"/>
          <a:ext cx="3251200" cy="325120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/>
            <a:t> </a:t>
          </a:r>
        </a:p>
      </dsp:txBody>
      <dsp:txXfrm>
        <a:off x="2199089" y="2939626"/>
        <a:ext cx="1950720" cy="1788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>
              <a:defRPr/>
            </a:pPr>
            <a:fld id="{86D4800B-8753-3B4F-97ED-321E73BD7EDB}" type="datetimeFigureOut">
              <a:rPr lang="fi-FI"/>
              <a:pPr>
                <a:defRPr/>
              </a:pPr>
              <a:t>26.10.2021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>
              <a:defRPr/>
            </a:pPr>
            <a:fld id="{2AEE3D99-5224-E842-A8E5-E1EB0FE635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891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>
              <a:defRPr/>
            </a:pPr>
            <a:fld id="{BD7201BD-9C11-AD45-9EF1-CE7B667A450D}" type="datetimeFigureOut">
              <a:rPr lang="fi-FI"/>
              <a:pPr>
                <a:defRPr/>
              </a:pPr>
              <a:t>26.10.2021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>
              <a:defRPr/>
            </a:pPr>
            <a:fld id="{3405D274-9957-F14C-8EA2-7129B63473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2861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ＭＳ Ｐゴシック" pitchFamily="-7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05D274-9957-F14C-8EA2-7129B63473F4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874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05D274-9957-F14C-8EA2-7129B63473F4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64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250" y="260648"/>
            <a:ext cx="11509390" cy="5904656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1424" y="2708920"/>
            <a:ext cx="10363200" cy="12961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>
            <a:lvl1pPr algn="ctr">
              <a:lnSpc>
                <a:spcPct val="70000"/>
              </a:lnSpc>
              <a:defRPr sz="4800" u="none" cap="all" baseline="0">
                <a:solidFill>
                  <a:schemeClr val="bg1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4267200"/>
            <a:ext cx="10363200" cy="1371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22/11/2019</a:t>
            </a:r>
            <a:endParaRPr lang="fi-FI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Kasvatustieteen päivät Joensuussa 2019</a:t>
            </a:r>
            <a:endParaRPr lang="fi-FI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347250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4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350577788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22/11/2019</a:t>
            </a:r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Kasvatustieteen päivät Joensuussa 2019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41325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35BC-5798-2E44-9CB6-3B667BF27515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BA18D-04E3-D741-8BF3-1A0E7776D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03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635BC-5798-2E44-9CB6-3B667BF27515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BA18D-04E3-D741-8BF3-1A0E7776D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91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338667" y="254000"/>
            <a:ext cx="11514667" cy="5905500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>
            <a:lvl1pPr algn="ctr">
              <a:defRPr b="0" i="0">
                <a:latin typeface="Gotham-Bold"/>
                <a:cs typeface="Gotham-Bold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4400" y="2708920"/>
            <a:ext cx="10363200" cy="1296144"/>
          </a:xfrm>
        </p:spPr>
        <p:txBody>
          <a:bodyPr anchor="ctr" anchorCtr="0"/>
          <a:lstStyle>
            <a:lvl1pPr algn="ctr">
              <a:lnSpc>
                <a:spcPct val="70000"/>
              </a:lnSpc>
              <a:defRPr sz="48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4267200"/>
            <a:ext cx="10363200" cy="13716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22/11/2019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Kasvatustieteen päivät Joensuussa 2019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347250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3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703195807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uva 2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3125"/>
          <a:stretch/>
        </p:blipFill>
        <p:spPr bwMode="ltGray">
          <a:xfrm>
            <a:off x="338667" y="254000"/>
            <a:ext cx="11514667" cy="5905500"/>
          </a:xfrm>
          <a:prstGeom prst="rect">
            <a:avLst/>
          </a:prstGeom>
        </p:spPr>
      </p:pic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4267200"/>
            <a:ext cx="10363200" cy="13716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sp>
        <p:nvSpPr>
          <p:cNvPr id="13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4400" y="2708920"/>
            <a:ext cx="10363200" cy="1296144"/>
          </a:xfrm>
        </p:spPr>
        <p:txBody>
          <a:bodyPr anchor="ctr" anchorCtr="0"/>
          <a:lstStyle>
            <a:lvl1pPr algn="ctr">
              <a:lnSpc>
                <a:spcPct val="70000"/>
              </a:lnSpc>
              <a:defRPr sz="48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22/11/2019</a:t>
            </a:r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Kasvatustieteen päivät Joensuussa 2019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grpSp>
        <p:nvGrpSpPr>
          <p:cNvPr id="12" name="Ryhmä 11"/>
          <p:cNvGrpSpPr/>
          <p:nvPr userDrawn="1"/>
        </p:nvGrpSpPr>
        <p:grpSpPr bwMode="black">
          <a:xfrm>
            <a:off x="347250" y="260248"/>
            <a:ext cx="2491200" cy="2334818"/>
            <a:chOff x="1311275" y="373063"/>
            <a:chExt cx="6524625" cy="6115050"/>
          </a:xfrm>
          <a:solidFill>
            <a:srgbClr val="FCD116"/>
          </a:solidFill>
        </p:grpSpPr>
        <p:sp>
          <p:nvSpPr>
            <p:cNvPr id="14" name="Rectangle 5"/>
            <p:cNvSpPr>
              <a:spLocks noChangeArrowheads="1"/>
            </p:cNvSpPr>
            <p:nvPr userDrawn="1"/>
          </p:nvSpPr>
          <p:spPr bwMode="black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black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7"/>
            <p:cNvSpPr>
              <a:spLocks noEditPoints="1"/>
            </p:cNvSpPr>
            <p:nvPr userDrawn="1"/>
          </p:nvSpPr>
          <p:spPr bwMode="black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405069423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35360" y="716436"/>
            <a:ext cx="11521280" cy="122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 anchorCtr="0"/>
          <a:lstStyle>
            <a:lvl1pPr algn="ctr">
              <a:defRPr sz="4000"/>
            </a:lvl1pPr>
          </a:lstStyle>
          <a:p>
            <a:pPr lvl="0"/>
            <a:r>
              <a:rPr lang="fi-FI" dirty="0"/>
              <a:t>CLICK TO ADD TITLE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35360" y="2204865"/>
            <a:ext cx="1152128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92075" indent="0" algn="ctr">
              <a:lnSpc>
                <a:spcPct val="80000"/>
              </a:lnSpc>
              <a:buClr>
                <a:schemeClr val="tx1"/>
              </a:buClr>
              <a:buFont typeface="Arial"/>
              <a:buNone/>
              <a:defRPr>
                <a:latin typeface="+mj-lt"/>
                <a:cs typeface="Gotham narrow bold"/>
              </a:defRPr>
            </a:lvl1pPr>
            <a:lvl2pPr marL="382588" indent="0" algn="ctr">
              <a:lnSpc>
                <a:spcPct val="80000"/>
              </a:lnSpc>
              <a:buFont typeface="Arial"/>
              <a:buNone/>
              <a:defRPr>
                <a:latin typeface="Gotham Narrow Book"/>
                <a:cs typeface="Gotham Narrow Book"/>
              </a:defRPr>
            </a:lvl2pPr>
            <a:lvl3pPr marL="76517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3pPr>
            <a:lvl4pPr marL="124142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4pPr>
            <a:lvl5pPr marL="171767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5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22/11/2019</a:t>
            </a: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Kasvatustieteen päivät Joensuussa 2019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944570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772997" y="2204865"/>
            <a:ext cx="11029519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en-US" noProof="0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22/11/2019</a:t>
            </a: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Kasvatustieteen päivät Joensuussa 2019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444441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774000" y="2204865"/>
            <a:ext cx="528058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en-US" noProof="0" dirty="0"/>
          </a:p>
        </p:txBody>
      </p:sp>
      <p:sp>
        <p:nvSpPr>
          <p:cNvPr id="11" name="Text Placeholder 2"/>
          <p:cNvSpPr>
            <a:spLocks noGrp="1"/>
          </p:cNvSpPr>
          <p:nvPr>
            <p:ph idx="13" hasCustomPrompt="1"/>
          </p:nvPr>
        </p:nvSpPr>
        <p:spPr bwMode="auto">
          <a:xfrm>
            <a:off x="6480043" y="2204865"/>
            <a:ext cx="528058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en-US" noProof="0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22/11/2019</a:t>
            </a: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Kasvatustieteen päivät Joensuussa 2019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515353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38667" y="255600"/>
            <a:ext cx="11514667" cy="5905500"/>
          </a:xfrm>
          <a:solidFill>
            <a:srgbClr val="7F7F7F"/>
          </a:solidFill>
        </p:spPr>
        <p:txBody>
          <a:bodyPr anchor="ctr"/>
          <a:lstStyle>
            <a:lvl1pPr algn="ctr">
              <a:defRPr b="0" i="0">
                <a:latin typeface="+mj-lt"/>
                <a:cs typeface="Gotham-Bold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22/11/2019</a:t>
            </a:r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Kasvatustieteen päivät Joensuussa 2019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5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4400" y="2708920"/>
            <a:ext cx="10363200" cy="1296144"/>
          </a:xfrm>
        </p:spPr>
        <p:txBody>
          <a:bodyPr anchor="ctr" anchorCtr="0"/>
          <a:lstStyle>
            <a:lvl1pPr algn="ctr">
              <a:lnSpc>
                <a:spcPct val="70000"/>
              </a:lnSpc>
              <a:defRPr sz="36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TEXT</a:t>
            </a:r>
          </a:p>
        </p:txBody>
      </p:sp>
      <p:grpSp>
        <p:nvGrpSpPr>
          <p:cNvPr id="16" name="Ryhmä 15"/>
          <p:cNvGrpSpPr/>
          <p:nvPr userDrawn="1"/>
        </p:nvGrpSpPr>
        <p:grpSpPr bwMode="black">
          <a:xfrm>
            <a:off x="334478" y="255600"/>
            <a:ext cx="1397690" cy="1309952"/>
            <a:chOff x="1311275" y="373063"/>
            <a:chExt cx="6524625" cy="6115050"/>
          </a:xfrm>
          <a:solidFill>
            <a:srgbClr val="FFFFFF"/>
          </a:solidFill>
        </p:grpSpPr>
        <p:sp>
          <p:nvSpPr>
            <p:cNvPr id="17" name="Rectangle 5"/>
            <p:cNvSpPr>
              <a:spLocks noChangeArrowheads="1"/>
            </p:cNvSpPr>
            <p:nvPr userDrawn="1"/>
          </p:nvSpPr>
          <p:spPr bwMode="black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Rectangle 6"/>
            <p:cNvSpPr>
              <a:spLocks noChangeArrowheads="1"/>
            </p:cNvSpPr>
            <p:nvPr userDrawn="1"/>
          </p:nvSpPr>
          <p:spPr bwMode="black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black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864294632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864000" y="1988840"/>
            <a:ext cx="581319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3000"/>
            </a:lvl1pPr>
          </a:lstStyle>
          <a:p>
            <a:pPr lvl="0"/>
            <a:r>
              <a:rPr lang="fi-FI" dirty="0"/>
              <a:t>CLICK TO ADD TITLE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763571" y="2996953"/>
            <a:ext cx="5908493" cy="316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773333" y="254000"/>
            <a:ext cx="5080000" cy="5905500"/>
          </a:xfrm>
          <a:solidFill>
            <a:srgbClr val="7F7F7F"/>
          </a:solidFill>
        </p:spPr>
        <p:txBody>
          <a:bodyPr anchor="ctr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0" i="0">
                <a:latin typeface="Gotham-Bold"/>
                <a:cs typeface="Gotham-Bold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22/11/2019</a:t>
            </a:r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Kasvatustieteen päivät Joensuussa 2019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7968994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864000" y="1988840"/>
            <a:ext cx="58140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3000"/>
            </a:lvl1pPr>
          </a:lstStyle>
          <a:p>
            <a:pPr lvl="0"/>
            <a:r>
              <a:rPr lang="fi-FI" dirty="0"/>
              <a:t>CLICK TO ADD TITLE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763200" y="2996953"/>
            <a:ext cx="5907600" cy="316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Gotham Narrow Book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Gotham Narrow Book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Gotham Narrow Book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Gotham Narrow Book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Gotham Narrow Book"/>
                <a:cs typeface="Gotham Narrow Book"/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en-US" noProof="0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768000" y="254000"/>
            <a:ext cx="5080000" cy="2952750"/>
          </a:xfrm>
          <a:solidFill>
            <a:srgbClr val="7F7F7F"/>
          </a:solidFill>
        </p:spPr>
        <p:txBody>
          <a:bodyPr anchor="ctr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0" i="0">
                <a:latin typeface="+mj-lt"/>
                <a:cs typeface="Gotham-Bold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768075" y="3212976"/>
            <a:ext cx="5080000" cy="2952750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0" i="0">
                <a:latin typeface="+mj-lt"/>
                <a:cs typeface="Gotham-Bold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22/11/2019</a:t>
            </a:r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i-FI"/>
              <a:t>Kasvatustieteen päivät Joensuussa 2019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0302261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Kuva 108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49" y="6238875"/>
            <a:ext cx="2086443" cy="551025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3125"/>
          <a:stretch/>
        </p:blipFill>
        <p:spPr bwMode="hidden">
          <a:xfrm>
            <a:off x="338667" y="254000"/>
            <a:ext cx="11514667" cy="5905500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2063552" y="802411"/>
            <a:ext cx="9722048" cy="97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perustyyl. napsautt.</a:t>
            </a:r>
            <a:endParaRPr lang="en-GB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63552" y="1981200"/>
            <a:ext cx="972204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0261600" y="6189117"/>
            <a:ext cx="9144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900" b="0" dirty="0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sv-SE"/>
              <a:t>22/11/2019</a:t>
            </a:r>
            <a:endParaRPr lang="fi-FI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1176000" y="6189117"/>
            <a:ext cx="68064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900" b="0" dirty="0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3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i-FI"/>
              <a:t>Kasvatustieteen päivät Joensuussa 2019</a:t>
            </a:r>
            <a:endParaRPr lang="fi-FI" dirty="0"/>
          </a:p>
        </p:txBody>
      </p:sp>
      <p:grpSp>
        <p:nvGrpSpPr>
          <p:cNvPr id="12" name="Ryhmä 11"/>
          <p:cNvGrpSpPr/>
          <p:nvPr userDrawn="1"/>
        </p:nvGrpSpPr>
        <p:grpSpPr bwMode="black">
          <a:xfrm>
            <a:off x="334478" y="263539"/>
            <a:ext cx="1397690" cy="1309952"/>
            <a:chOff x="1311275" y="373063"/>
            <a:chExt cx="6524625" cy="6115050"/>
          </a:xfrm>
          <a:solidFill>
            <a:srgbClr val="FCD116"/>
          </a:solidFill>
        </p:grpSpPr>
        <p:sp>
          <p:nvSpPr>
            <p:cNvPr id="13" name="Rectangle 5"/>
            <p:cNvSpPr>
              <a:spLocks noChangeArrowheads="1"/>
            </p:cNvSpPr>
            <p:nvPr userDrawn="1"/>
          </p:nvSpPr>
          <p:spPr bwMode="black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Rectangle 6"/>
            <p:cNvSpPr>
              <a:spLocks noChangeArrowheads="1"/>
            </p:cNvSpPr>
            <p:nvPr userDrawn="1"/>
          </p:nvSpPr>
          <p:spPr bwMode="black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black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6" name="Text Placeholder 2"/>
          <p:cNvSpPr txBox="1">
            <a:spLocks/>
          </p:cNvSpPr>
          <p:nvPr userDrawn="1"/>
        </p:nvSpPr>
        <p:spPr bwMode="auto">
          <a:xfrm>
            <a:off x="2968404" y="6188400"/>
            <a:ext cx="3744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 anchorCtr="0"/>
          <a:lstStyle>
            <a:defPPr>
              <a:defRPr lang="fi-FI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fi-FI" sz="9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/>
              </a:rPr>
              <a:t>Kasvatustieteellinen tiedekunta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3" r:id="rId2"/>
    <p:sldLayoutId id="2147483680" r:id="rId3"/>
    <p:sldLayoutId id="2147483681" r:id="rId4"/>
    <p:sldLayoutId id="2147483667" r:id="rId5"/>
    <p:sldLayoutId id="2147483669" r:id="rId6"/>
    <p:sldLayoutId id="2147483684" r:id="rId7"/>
    <p:sldLayoutId id="2147483670" r:id="rId8"/>
    <p:sldLayoutId id="2147483678" r:id="rId9"/>
    <p:sldLayoutId id="2147483683" r:id="rId10"/>
    <p:sldLayoutId id="2147483688" r:id="rId11"/>
    <p:sldLayoutId id="2147483689" r:id="rId12"/>
  </p:sldLayoutIdLst>
  <p:hf sldNum="0" hdr="0" dt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 kern="1200" cap="all" baseline="0">
          <a:solidFill>
            <a:schemeClr val="tx1"/>
          </a:solidFill>
          <a:latin typeface="+mj-lt"/>
          <a:ea typeface="+mj-ea"/>
          <a:cs typeface="Gotham Narrow Bold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50000"/>
        </a:spcAft>
        <a:buClr>
          <a:schemeClr val="accent1"/>
        </a:buClr>
        <a:buSzPct val="100000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382588" indent="3175" algn="l" rtl="0" eaLnBrk="1" fontAlgn="base" hangingPunct="1">
        <a:spcBef>
          <a:spcPct val="0"/>
        </a:spcBef>
        <a:spcAft>
          <a:spcPct val="50000"/>
        </a:spcAft>
        <a:buClr>
          <a:schemeClr val="tx1"/>
        </a:buClr>
        <a:buSzPct val="100000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500" indent="-187325" algn="l" rtl="0" eaLnBrk="1" fontAlgn="base" hangingPunct="1">
        <a:spcBef>
          <a:spcPct val="0"/>
        </a:spcBef>
        <a:spcAft>
          <a:spcPct val="50000"/>
        </a:spcAft>
        <a:buFont typeface="Arial" charset="0"/>
        <a:buChar char="‒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428750" indent="-187325" algn="l" rtl="0" eaLnBrk="1" fontAlgn="base" hangingPunct="1">
        <a:spcBef>
          <a:spcPct val="0"/>
        </a:spcBef>
        <a:spcAft>
          <a:spcPct val="50000"/>
        </a:spcAft>
        <a:buFont typeface="Arial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05000" indent="-187325" algn="l" rtl="0" eaLnBrk="1" fontAlgn="base" hangingPunct="1">
        <a:spcBef>
          <a:spcPct val="0"/>
        </a:spcBef>
        <a:spcAft>
          <a:spcPct val="50000"/>
        </a:spcAft>
        <a:buFont typeface="Arial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21.png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sv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24" Type="http://schemas.openxmlformats.org/officeDocument/2006/relationships/image" Target="../media/image43.sv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10" Type="http://schemas.openxmlformats.org/officeDocument/2006/relationships/image" Target="../media/image29.svg"/><Relationship Id="rId19" Type="http://schemas.openxmlformats.org/officeDocument/2006/relationships/image" Target="../media/image38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Relationship Id="rId22" Type="http://schemas.openxmlformats.org/officeDocument/2006/relationships/image" Target="../media/image4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26" Type="http://schemas.openxmlformats.org/officeDocument/2006/relationships/image" Target="../media/image45.sv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image" Target="../media/image21.png"/><Relationship Id="rId16" Type="http://schemas.openxmlformats.org/officeDocument/2006/relationships/image" Target="../media/image35.svg"/><Relationship Id="rId20" Type="http://schemas.openxmlformats.org/officeDocument/2006/relationships/image" Target="../media/image39.sv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24" Type="http://schemas.openxmlformats.org/officeDocument/2006/relationships/image" Target="../media/image43.svg"/><Relationship Id="rId32" Type="http://schemas.openxmlformats.org/officeDocument/2006/relationships/image" Target="../media/image51.sv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svg"/><Relationship Id="rId10" Type="http://schemas.openxmlformats.org/officeDocument/2006/relationships/image" Target="../media/image29.svg"/><Relationship Id="rId19" Type="http://schemas.openxmlformats.org/officeDocument/2006/relationships/image" Target="../media/image38.png"/><Relationship Id="rId31" Type="http://schemas.openxmlformats.org/officeDocument/2006/relationships/image" Target="../media/image50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Relationship Id="rId22" Type="http://schemas.openxmlformats.org/officeDocument/2006/relationships/image" Target="../media/image41.svg"/><Relationship Id="rId27" Type="http://schemas.openxmlformats.org/officeDocument/2006/relationships/image" Target="../media/image46.png"/><Relationship Id="rId30" Type="http://schemas.openxmlformats.org/officeDocument/2006/relationships/image" Target="../media/image4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54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53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svg"/><Relationship Id="rId11" Type="http://schemas.openxmlformats.org/officeDocument/2006/relationships/image" Target="../media/image52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Relationship Id="rId14" Type="http://schemas.openxmlformats.org/officeDocument/2006/relationships/image" Target="../media/image55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tsikko 27"/>
          <p:cNvSpPr>
            <a:spLocks noGrp="1"/>
          </p:cNvSpPr>
          <p:nvPr>
            <p:ph type="ctrTitle"/>
          </p:nvPr>
        </p:nvSpPr>
        <p:spPr>
          <a:xfrm>
            <a:off x="911424" y="3140968"/>
            <a:ext cx="10363200" cy="1296144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GB" dirty="0" err="1"/>
              <a:t>Aivot</a:t>
            </a:r>
            <a:r>
              <a:rPr lang="en-GB" dirty="0"/>
              <a:t> </a:t>
            </a:r>
            <a:r>
              <a:rPr lang="en-GB" dirty="0" err="1"/>
              <a:t>lähinä</a:t>
            </a:r>
            <a:r>
              <a:rPr lang="en-GB" dirty="0"/>
              <a:t> </a:t>
            </a:r>
            <a:r>
              <a:rPr lang="en-GB" dirty="0" err="1"/>
              <a:t>etänä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diginä</a:t>
            </a:r>
            <a:r>
              <a:rPr lang="en-GB" dirty="0"/>
              <a:t> – </a:t>
            </a:r>
            <a:r>
              <a:rPr lang="en-GB" sz="4400" dirty="0" err="1"/>
              <a:t>miten</a:t>
            </a:r>
            <a:r>
              <a:rPr lang="en-GB" sz="4400" dirty="0"/>
              <a:t> </a:t>
            </a:r>
            <a:r>
              <a:rPr lang="en-GB" sz="4400" dirty="0" err="1"/>
              <a:t>aivotutkimus</a:t>
            </a:r>
            <a:r>
              <a:rPr lang="en-GB" sz="4400" dirty="0"/>
              <a:t> </a:t>
            </a:r>
            <a:r>
              <a:rPr lang="en-GB" sz="4400" dirty="0" err="1"/>
              <a:t>voi</a:t>
            </a:r>
            <a:r>
              <a:rPr lang="en-GB" sz="4400" dirty="0"/>
              <a:t> </a:t>
            </a:r>
            <a:r>
              <a:rPr lang="en-GB" sz="4400" dirty="0" err="1"/>
              <a:t>auttaa</a:t>
            </a:r>
            <a:r>
              <a:rPr lang="en-GB" sz="4400" dirty="0"/>
              <a:t> </a:t>
            </a:r>
            <a:r>
              <a:rPr lang="en-GB" sz="4400" dirty="0" err="1"/>
              <a:t>suunnittelemaan</a:t>
            </a:r>
            <a:r>
              <a:rPr lang="en-GB" sz="4400" dirty="0"/>
              <a:t> </a:t>
            </a:r>
            <a:r>
              <a:rPr lang="en-GB" sz="4400" dirty="0" err="1"/>
              <a:t>opetusta</a:t>
            </a:r>
            <a:endParaRPr lang="fi-FI" sz="4000" dirty="0"/>
          </a:p>
        </p:txBody>
      </p:sp>
      <p:sp>
        <p:nvSpPr>
          <p:cNvPr id="29" name="Alaotsikko 28"/>
          <p:cNvSpPr>
            <a:spLocks noGrp="1"/>
          </p:cNvSpPr>
          <p:nvPr>
            <p:ph type="subTitle" idx="1"/>
          </p:nvPr>
        </p:nvSpPr>
        <p:spPr>
          <a:xfrm>
            <a:off x="914400" y="4797152"/>
            <a:ext cx="10363200" cy="1296144"/>
          </a:xfrm>
        </p:spPr>
        <p:txBody>
          <a:bodyPr/>
          <a:lstStyle/>
          <a:p>
            <a:r>
              <a:rPr lang="fi-FI" sz="2800" dirty="0"/>
              <a:t>Minna Huotilainen @</a:t>
            </a:r>
            <a:r>
              <a:rPr lang="fi-FI" sz="2800" dirty="0" err="1"/>
              <a:t>minnahuoti</a:t>
            </a:r>
            <a:endParaRPr lang="fi-FI" sz="2800" dirty="0"/>
          </a:p>
          <a:p>
            <a:r>
              <a:rPr lang="fi-FI" sz="2800" dirty="0"/>
              <a:t>Kasvatustieteen professori</a:t>
            </a:r>
          </a:p>
          <a:p>
            <a:r>
              <a:rPr lang="fi-FI" sz="2800" dirty="0"/>
              <a:t>Helsingin yliopisto</a:t>
            </a:r>
          </a:p>
        </p:txBody>
      </p:sp>
    </p:spTree>
    <p:extLst>
      <p:ext uri="{BB962C8B-B14F-4D97-AF65-F5344CB8AC3E}">
        <p14:creationId xmlns:p14="http://schemas.microsoft.com/office/powerpoint/2010/main" val="1346723734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BB5F2A40-8580-1D40-B079-E455FA5C3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680" y="333374"/>
            <a:ext cx="5688609" cy="638178"/>
          </a:xfrm>
        </p:spPr>
        <p:txBody>
          <a:bodyPr/>
          <a:lstStyle/>
          <a:p>
            <a:pPr eaLnBrk="1" hangingPunct="1"/>
            <a:r>
              <a:rPr lang="fi-FI" altLang="en-US" dirty="0"/>
              <a:t>Kehollinen kognitio</a:t>
            </a:r>
          </a:p>
        </p:txBody>
      </p:sp>
      <p:pic>
        <p:nvPicPr>
          <p:cNvPr id="16386" name="Content Placeholder 3" descr="uc-brain-bags.jpg">
            <a:extLst>
              <a:ext uri="{FF2B5EF4-FFF2-40B4-BE49-F238E27FC236}">
                <a16:creationId xmlns:a16="http://schemas.microsoft.com/office/drawing/2014/main" id="{147019C1-795C-264D-AE75-6768430D43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551" y="1341439"/>
            <a:ext cx="6913563" cy="5183187"/>
          </a:xfrm>
        </p:spPr>
      </p:pic>
      <p:sp>
        <p:nvSpPr>
          <p:cNvPr id="16387" name="TextBox 4">
            <a:extLst>
              <a:ext uri="{FF2B5EF4-FFF2-40B4-BE49-F238E27FC236}">
                <a16:creationId xmlns:a16="http://schemas.microsoft.com/office/drawing/2014/main" id="{6E689808-0F45-FF40-A4BA-45F77CB2D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6" y="6524625"/>
            <a:ext cx="4176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en-US" sz="1800"/>
              <a:t>Design: Jun Takahashi</a:t>
            </a:r>
          </a:p>
        </p:txBody>
      </p:sp>
    </p:spTree>
    <p:extLst>
      <p:ext uri="{BB962C8B-B14F-4D97-AF65-F5344CB8AC3E}">
        <p14:creationId xmlns:p14="http://schemas.microsoft.com/office/powerpoint/2010/main" val="3367844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5" y="211702"/>
            <a:ext cx="9065278" cy="6515669"/>
          </a:xfrm>
        </p:spPr>
      </p:pic>
      <p:sp>
        <p:nvSpPr>
          <p:cNvPr id="5" name="TextBox 4"/>
          <p:cNvSpPr txBox="1"/>
          <p:nvPr/>
        </p:nvSpPr>
        <p:spPr>
          <a:xfrm>
            <a:off x="9552384" y="5925658"/>
            <a:ext cx="2763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Fig. from Huotilainen &amp; </a:t>
            </a:r>
            <a:r>
              <a:rPr lang="en-US" sz="1800" dirty="0" err="1"/>
              <a:t>Peltonen</a:t>
            </a:r>
            <a:r>
              <a:rPr lang="en-US" sz="1800" dirty="0"/>
              <a:t>: </a:t>
            </a:r>
            <a:r>
              <a:rPr lang="en-US" sz="1800" dirty="0" err="1"/>
              <a:t>Tunne</a:t>
            </a:r>
            <a:r>
              <a:rPr lang="en-US" sz="1800" dirty="0"/>
              <a:t> </a:t>
            </a:r>
            <a:r>
              <a:rPr lang="en-US" sz="1800" dirty="0" err="1"/>
              <a:t>aivosi</a:t>
            </a:r>
            <a:r>
              <a:rPr lang="en-US" sz="1800" dirty="0"/>
              <a:t>. Design: </a:t>
            </a:r>
            <a:r>
              <a:rPr lang="en-US" sz="1800" dirty="0" err="1"/>
              <a:t>Jori</a:t>
            </a:r>
            <a:r>
              <a:rPr lang="en-US" sz="1800" dirty="0"/>
              <a:t> </a:t>
            </a:r>
            <a:r>
              <a:rPr lang="en-US" sz="1800" dirty="0" err="1"/>
              <a:t>Uusitalo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08146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42194F-9300-DB4B-8260-DC4BF02AC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421AAA-9468-410B-AE58-6AF913CDA27D}" type="datetime1">
              <a:rPr lang="en-GB" smtClean="0"/>
              <a:t>26/10/2021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91E503-B038-504B-B897-88F8319AF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5112A5-A936-0E46-A124-FFA5BD34F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C5A1CFE-3063-F843-9AC9-E39E83246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Empatia</a:t>
            </a:r>
            <a:r>
              <a:rPr lang="sv-SE" dirty="0"/>
              <a:t> on </a:t>
            </a:r>
            <a:r>
              <a:rPr lang="sv-SE" dirty="0" err="1"/>
              <a:t>kokoelma</a:t>
            </a:r>
            <a:r>
              <a:rPr lang="sv-SE" dirty="0"/>
              <a:t> </a:t>
            </a:r>
            <a:r>
              <a:rPr lang="sv-SE" dirty="0" err="1"/>
              <a:t>taitoja</a:t>
            </a:r>
            <a:endParaRPr lang="sv-SE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676AF1-505B-9E48-84B3-7AE130F64576}"/>
              </a:ext>
            </a:extLst>
          </p:cNvPr>
          <p:cNvSpPr/>
          <p:nvPr/>
        </p:nvSpPr>
        <p:spPr>
          <a:xfrm>
            <a:off x="4644470" y="1976786"/>
            <a:ext cx="2304256" cy="2304256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dirty="0" err="1">
                <a:solidFill>
                  <a:schemeClr val="tx1"/>
                </a:solidFill>
              </a:rPr>
              <a:t>Mentali-saatio</a:t>
            </a:r>
            <a:endParaRPr lang="sv-SE" sz="2800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16E3B7-749E-884F-8F56-5DFA7BAE9887}"/>
              </a:ext>
            </a:extLst>
          </p:cNvPr>
          <p:cNvSpPr/>
          <p:nvPr/>
        </p:nvSpPr>
        <p:spPr>
          <a:xfrm>
            <a:off x="5915715" y="3391048"/>
            <a:ext cx="2304256" cy="230425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>
                <a:solidFill>
                  <a:schemeClr val="tx1"/>
                </a:solidFill>
              </a:rPr>
              <a:t>Kokemus</a:t>
            </a:r>
            <a:endParaRPr lang="sv-SE" sz="2800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2E90A0F-B44D-F348-989E-021D468D8B10}"/>
              </a:ext>
            </a:extLst>
          </p:cNvPr>
          <p:cNvSpPr/>
          <p:nvPr/>
        </p:nvSpPr>
        <p:spPr>
          <a:xfrm>
            <a:off x="3791744" y="3645024"/>
            <a:ext cx="2304256" cy="230425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dirty="0" err="1">
                <a:solidFill>
                  <a:schemeClr val="tx1"/>
                </a:solidFill>
              </a:rPr>
              <a:t>Teot</a:t>
            </a:r>
            <a:endParaRPr lang="sv-SE" sz="28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8A6DF3-7F31-E145-BEAD-106945D5F606}"/>
              </a:ext>
            </a:extLst>
          </p:cNvPr>
          <p:cNvSpPr txBox="1"/>
          <p:nvPr/>
        </p:nvSpPr>
        <p:spPr bwMode="auto">
          <a:xfrm>
            <a:off x="6768000" y="2002339"/>
            <a:ext cx="15029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sv-SE" sz="2400" dirty="0" err="1"/>
              <a:t>mielikuvitus</a:t>
            </a:r>
            <a:endParaRPr lang="sv-SE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327941-F815-C84A-B7B5-99B327E5AC9C}"/>
              </a:ext>
            </a:extLst>
          </p:cNvPr>
          <p:cNvSpPr txBox="1"/>
          <p:nvPr/>
        </p:nvSpPr>
        <p:spPr bwMode="auto">
          <a:xfrm>
            <a:off x="7046615" y="2544083"/>
            <a:ext cx="10027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sv-SE" sz="2400" dirty="0" err="1"/>
              <a:t>kognitio</a:t>
            </a:r>
            <a:endParaRPr lang="sv-SE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D03E25-A909-9540-95D7-594144168FE1}"/>
              </a:ext>
            </a:extLst>
          </p:cNvPr>
          <p:cNvSpPr txBox="1"/>
          <p:nvPr/>
        </p:nvSpPr>
        <p:spPr bwMode="auto">
          <a:xfrm>
            <a:off x="8275024" y="3872296"/>
            <a:ext cx="32662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sv-SE" sz="2400" dirty="0" err="1"/>
              <a:t>toisen</a:t>
            </a:r>
            <a:r>
              <a:rPr lang="sv-SE" sz="2400" dirty="0"/>
              <a:t> </a:t>
            </a:r>
            <a:r>
              <a:rPr lang="sv-SE" sz="2400" dirty="0" err="1"/>
              <a:t>tunteen</a:t>
            </a:r>
            <a:r>
              <a:rPr lang="sv-SE" sz="2400" dirty="0"/>
              <a:t> </a:t>
            </a:r>
            <a:r>
              <a:rPr lang="sv-SE" sz="2400" dirty="0" err="1"/>
              <a:t>kokeminen</a:t>
            </a:r>
            <a:endParaRPr lang="sv-SE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8CA64B-0B5E-F24B-B9CC-D8BA447248D7}"/>
              </a:ext>
            </a:extLst>
          </p:cNvPr>
          <p:cNvSpPr txBox="1"/>
          <p:nvPr/>
        </p:nvSpPr>
        <p:spPr bwMode="auto">
          <a:xfrm>
            <a:off x="8290376" y="4661325"/>
            <a:ext cx="25712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sv-SE" sz="2400" dirty="0" err="1"/>
              <a:t>tunteen</a:t>
            </a:r>
            <a:r>
              <a:rPr lang="sv-SE" sz="2400" dirty="0"/>
              <a:t> </a:t>
            </a:r>
            <a:r>
              <a:rPr lang="sv-SE" sz="2400" dirty="0" err="1"/>
              <a:t>tarttuminen</a:t>
            </a:r>
            <a:endParaRPr lang="sv-SE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FCAD9F-AF64-5C45-B593-050F63D710E7}"/>
              </a:ext>
            </a:extLst>
          </p:cNvPr>
          <p:cNvSpPr txBox="1"/>
          <p:nvPr/>
        </p:nvSpPr>
        <p:spPr bwMode="auto">
          <a:xfrm>
            <a:off x="1396067" y="4797152"/>
            <a:ext cx="228434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sv-SE" sz="2400" dirty="0" err="1"/>
              <a:t>toisen</a:t>
            </a:r>
            <a:r>
              <a:rPr lang="sv-SE" sz="2400" dirty="0"/>
              <a:t> </a:t>
            </a:r>
            <a:r>
              <a:rPr lang="sv-SE" sz="2400" dirty="0" err="1"/>
              <a:t>auttaminen</a:t>
            </a:r>
            <a:endParaRPr lang="sv-SE" sz="2400" dirty="0"/>
          </a:p>
          <a:p>
            <a:pPr algn="r"/>
            <a:r>
              <a:rPr lang="sv-SE" sz="2400" dirty="0" err="1"/>
              <a:t>palkitsee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3188986403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42194F-9300-DB4B-8260-DC4BF02AC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421AAA-9468-410B-AE58-6AF913CDA27D}" type="datetime1">
              <a:rPr lang="en-GB" smtClean="0"/>
              <a:t>26/10/2021</a:t>
            </a:fld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5112A5-A936-0E46-A124-FFA5BD34F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C5A1CFE-3063-F843-9AC9-E39E83246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Empatia</a:t>
            </a:r>
            <a:r>
              <a:rPr lang="sv-SE" dirty="0"/>
              <a:t> on </a:t>
            </a:r>
            <a:r>
              <a:rPr lang="sv-SE" dirty="0" err="1"/>
              <a:t>ammattitaitoa</a:t>
            </a:r>
            <a:endParaRPr lang="sv-SE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676AF1-505B-9E48-84B3-7AE130F64576}"/>
              </a:ext>
            </a:extLst>
          </p:cNvPr>
          <p:cNvSpPr/>
          <p:nvPr/>
        </p:nvSpPr>
        <p:spPr>
          <a:xfrm>
            <a:off x="4644470" y="1976786"/>
            <a:ext cx="2304256" cy="2304256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dirty="0" err="1">
                <a:solidFill>
                  <a:schemeClr val="tx1"/>
                </a:solidFill>
              </a:rPr>
              <a:t>Mentali-saatio</a:t>
            </a:r>
            <a:endParaRPr lang="sv-SE" sz="2800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16E3B7-749E-884F-8F56-5DFA7BAE9887}"/>
              </a:ext>
            </a:extLst>
          </p:cNvPr>
          <p:cNvSpPr/>
          <p:nvPr/>
        </p:nvSpPr>
        <p:spPr>
          <a:xfrm>
            <a:off x="5915715" y="3391048"/>
            <a:ext cx="2304256" cy="230425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>
                <a:solidFill>
                  <a:schemeClr val="tx1"/>
                </a:solidFill>
              </a:rPr>
              <a:t>Kokemus</a:t>
            </a:r>
            <a:endParaRPr lang="sv-SE" sz="3200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2E90A0F-B44D-F348-989E-021D468D8B10}"/>
              </a:ext>
            </a:extLst>
          </p:cNvPr>
          <p:cNvSpPr/>
          <p:nvPr/>
        </p:nvSpPr>
        <p:spPr>
          <a:xfrm>
            <a:off x="3791744" y="3645024"/>
            <a:ext cx="2304256" cy="230425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dirty="0" err="1">
                <a:solidFill>
                  <a:schemeClr val="tx1"/>
                </a:solidFill>
              </a:rPr>
              <a:t>Teot</a:t>
            </a:r>
            <a:endParaRPr lang="sv-SE" sz="28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8A6DF3-7F31-E145-BEAD-106945D5F606}"/>
              </a:ext>
            </a:extLst>
          </p:cNvPr>
          <p:cNvSpPr txBox="1"/>
          <p:nvPr/>
        </p:nvSpPr>
        <p:spPr bwMode="auto">
          <a:xfrm>
            <a:off x="6768000" y="2002339"/>
            <a:ext cx="37203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sv-SE" sz="2400" dirty="0" err="1"/>
              <a:t>kokemusta</a:t>
            </a:r>
            <a:r>
              <a:rPr lang="sv-SE" sz="2400" dirty="0"/>
              <a:t> </a:t>
            </a:r>
            <a:r>
              <a:rPr lang="sv-SE" sz="2400" dirty="0" err="1"/>
              <a:t>tietyistä</a:t>
            </a:r>
            <a:r>
              <a:rPr lang="sv-SE" sz="2400" dirty="0"/>
              <a:t> </a:t>
            </a:r>
            <a:r>
              <a:rPr lang="sv-SE" sz="2400" dirty="0" err="1"/>
              <a:t>tilanteista</a:t>
            </a:r>
            <a:endParaRPr lang="sv-SE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327941-F815-C84A-B7B5-99B327E5AC9C}"/>
              </a:ext>
            </a:extLst>
          </p:cNvPr>
          <p:cNvSpPr txBox="1"/>
          <p:nvPr/>
        </p:nvSpPr>
        <p:spPr bwMode="auto">
          <a:xfrm>
            <a:off x="7046615" y="2544083"/>
            <a:ext cx="12937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sv-SE" sz="2400" dirty="0" err="1"/>
              <a:t>tietopohja</a:t>
            </a:r>
            <a:endParaRPr lang="sv-SE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D03E25-A909-9540-95D7-594144168FE1}"/>
              </a:ext>
            </a:extLst>
          </p:cNvPr>
          <p:cNvSpPr txBox="1"/>
          <p:nvPr/>
        </p:nvSpPr>
        <p:spPr bwMode="auto">
          <a:xfrm>
            <a:off x="8275024" y="3687630"/>
            <a:ext cx="241668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sv-SE" sz="2400" dirty="0" err="1"/>
              <a:t>tunteen</a:t>
            </a:r>
            <a:r>
              <a:rPr lang="sv-SE" sz="2400" dirty="0"/>
              <a:t> </a:t>
            </a:r>
            <a:r>
              <a:rPr lang="sv-SE" sz="2400" dirty="0" err="1"/>
              <a:t>ammattiin</a:t>
            </a:r>
            <a:r>
              <a:rPr lang="sv-SE" sz="2400" dirty="0"/>
              <a:t> </a:t>
            </a:r>
          </a:p>
          <a:p>
            <a:r>
              <a:rPr lang="sv-SE" sz="2400" dirty="0" err="1"/>
              <a:t>sopiva</a:t>
            </a:r>
            <a:r>
              <a:rPr lang="sv-SE" sz="2400" dirty="0"/>
              <a:t> </a:t>
            </a:r>
            <a:r>
              <a:rPr lang="sv-SE" sz="2400" dirty="0" err="1"/>
              <a:t>kokeminen</a:t>
            </a:r>
            <a:endParaRPr lang="sv-SE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8CA64B-0B5E-F24B-B9CC-D8BA447248D7}"/>
              </a:ext>
            </a:extLst>
          </p:cNvPr>
          <p:cNvSpPr txBox="1"/>
          <p:nvPr/>
        </p:nvSpPr>
        <p:spPr bwMode="auto">
          <a:xfrm>
            <a:off x="8290376" y="4661325"/>
            <a:ext cx="25712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sv-SE" sz="2400" dirty="0" err="1"/>
              <a:t>tunteen</a:t>
            </a:r>
            <a:r>
              <a:rPr lang="sv-SE" sz="2400" dirty="0"/>
              <a:t> </a:t>
            </a:r>
            <a:r>
              <a:rPr lang="sv-SE" sz="2400" dirty="0" err="1"/>
              <a:t>tarttuminen</a:t>
            </a:r>
            <a:endParaRPr lang="sv-SE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FCAD9F-AF64-5C45-B593-050F63D710E7}"/>
              </a:ext>
            </a:extLst>
          </p:cNvPr>
          <p:cNvSpPr txBox="1"/>
          <p:nvPr/>
        </p:nvSpPr>
        <p:spPr bwMode="auto">
          <a:xfrm>
            <a:off x="960691" y="4797152"/>
            <a:ext cx="271971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sv-SE" sz="2400" dirty="0" err="1"/>
              <a:t>empaattiset</a:t>
            </a:r>
            <a:r>
              <a:rPr lang="sv-SE" sz="2400" dirty="0"/>
              <a:t> </a:t>
            </a:r>
          </a:p>
          <a:p>
            <a:pPr algn="r"/>
            <a:r>
              <a:rPr lang="sv-SE" sz="2400" dirty="0" err="1"/>
              <a:t>teot</a:t>
            </a:r>
            <a:r>
              <a:rPr lang="sv-SE" sz="2400" dirty="0"/>
              <a:t> </a:t>
            </a:r>
            <a:r>
              <a:rPr lang="sv-SE" sz="2400" dirty="0" err="1"/>
              <a:t>automatisoituvat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1592180247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42194F-9300-DB4B-8260-DC4BF02AC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421AAA-9468-410B-AE58-6AF913CDA27D}" type="datetime1">
              <a:rPr lang="en-GB" smtClean="0"/>
              <a:t>26/10/2021</a:t>
            </a:fld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5112A5-A936-0E46-A124-FFA5BD34F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C5A1CFE-3063-F843-9AC9-E39E83246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Empatia</a:t>
            </a:r>
            <a:r>
              <a:rPr lang="sv-SE" dirty="0"/>
              <a:t> </a:t>
            </a:r>
            <a:r>
              <a:rPr lang="sv-SE" dirty="0" err="1"/>
              <a:t>kärsii</a:t>
            </a:r>
            <a:r>
              <a:rPr lang="sv-SE" dirty="0"/>
              <a:t> </a:t>
            </a:r>
            <a:r>
              <a:rPr lang="sv-SE" dirty="0" err="1"/>
              <a:t>etänä</a:t>
            </a:r>
            <a:endParaRPr lang="sv-SE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676AF1-505B-9E48-84B3-7AE130F64576}"/>
              </a:ext>
            </a:extLst>
          </p:cNvPr>
          <p:cNvSpPr/>
          <p:nvPr/>
        </p:nvSpPr>
        <p:spPr>
          <a:xfrm>
            <a:off x="4644470" y="1976786"/>
            <a:ext cx="2304256" cy="2304256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dirty="0" err="1">
                <a:solidFill>
                  <a:schemeClr val="tx1"/>
                </a:solidFill>
              </a:rPr>
              <a:t>Mentali-saatio</a:t>
            </a:r>
            <a:endParaRPr lang="sv-SE" sz="2800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16E3B7-749E-884F-8F56-5DFA7BAE9887}"/>
              </a:ext>
            </a:extLst>
          </p:cNvPr>
          <p:cNvSpPr/>
          <p:nvPr/>
        </p:nvSpPr>
        <p:spPr>
          <a:xfrm>
            <a:off x="5915715" y="3391048"/>
            <a:ext cx="2304256" cy="230425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>
                <a:solidFill>
                  <a:schemeClr val="tx1"/>
                </a:solidFill>
              </a:rPr>
              <a:t>Kokemus</a:t>
            </a:r>
            <a:endParaRPr lang="sv-SE" sz="3200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2E90A0F-B44D-F348-989E-021D468D8B10}"/>
              </a:ext>
            </a:extLst>
          </p:cNvPr>
          <p:cNvSpPr/>
          <p:nvPr/>
        </p:nvSpPr>
        <p:spPr>
          <a:xfrm>
            <a:off x="3791744" y="3645024"/>
            <a:ext cx="2304256" cy="230425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dirty="0" err="1">
                <a:solidFill>
                  <a:schemeClr val="tx1"/>
                </a:solidFill>
              </a:rPr>
              <a:t>Teot</a:t>
            </a:r>
            <a:endParaRPr lang="sv-SE" sz="28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8A6DF3-7F31-E145-BEAD-106945D5F606}"/>
              </a:ext>
            </a:extLst>
          </p:cNvPr>
          <p:cNvSpPr txBox="1"/>
          <p:nvPr/>
        </p:nvSpPr>
        <p:spPr bwMode="auto">
          <a:xfrm>
            <a:off x="6768000" y="2002339"/>
            <a:ext cx="37203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sv-SE" sz="2400" dirty="0" err="1"/>
              <a:t>kokemusta</a:t>
            </a:r>
            <a:r>
              <a:rPr lang="sv-SE" sz="2400" dirty="0"/>
              <a:t> </a:t>
            </a:r>
            <a:r>
              <a:rPr lang="sv-SE" sz="2400" dirty="0" err="1"/>
              <a:t>tietyistä</a:t>
            </a:r>
            <a:r>
              <a:rPr lang="sv-SE" sz="2400" dirty="0"/>
              <a:t> </a:t>
            </a:r>
            <a:r>
              <a:rPr lang="sv-SE" sz="2400" dirty="0" err="1"/>
              <a:t>tilanteista</a:t>
            </a:r>
            <a:endParaRPr lang="sv-SE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327941-F815-C84A-B7B5-99B327E5AC9C}"/>
              </a:ext>
            </a:extLst>
          </p:cNvPr>
          <p:cNvSpPr txBox="1"/>
          <p:nvPr/>
        </p:nvSpPr>
        <p:spPr bwMode="auto">
          <a:xfrm>
            <a:off x="7046615" y="2544083"/>
            <a:ext cx="12937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sv-SE" sz="2400" dirty="0" err="1"/>
              <a:t>tietopohja</a:t>
            </a:r>
            <a:endParaRPr lang="sv-SE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D03E25-A909-9540-95D7-594144168FE1}"/>
              </a:ext>
            </a:extLst>
          </p:cNvPr>
          <p:cNvSpPr txBox="1"/>
          <p:nvPr/>
        </p:nvSpPr>
        <p:spPr bwMode="auto">
          <a:xfrm>
            <a:off x="8275024" y="3687630"/>
            <a:ext cx="241668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sv-SE" sz="2400" dirty="0" err="1"/>
              <a:t>tunteen</a:t>
            </a:r>
            <a:r>
              <a:rPr lang="sv-SE" sz="2400" dirty="0"/>
              <a:t> </a:t>
            </a:r>
            <a:r>
              <a:rPr lang="sv-SE" sz="2400" dirty="0" err="1"/>
              <a:t>ammattiin</a:t>
            </a:r>
            <a:r>
              <a:rPr lang="sv-SE" sz="2400" dirty="0"/>
              <a:t> </a:t>
            </a:r>
          </a:p>
          <a:p>
            <a:r>
              <a:rPr lang="sv-SE" sz="2400" dirty="0" err="1"/>
              <a:t>sopiva</a:t>
            </a:r>
            <a:r>
              <a:rPr lang="sv-SE" sz="2400" dirty="0"/>
              <a:t> </a:t>
            </a:r>
            <a:r>
              <a:rPr lang="sv-SE" sz="2400" dirty="0" err="1"/>
              <a:t>kokeminen</a:t>
            </a:r>
            <a:endParaRPr lang="sv-SE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8CA64B-0B5E-F24B-B9CC-D8BA447248D7}"/>
              </a:ext>
            </a:extLst>
          </p:cNvPr>
          <p:cNvSpPr txBox="1"/>
          <p:nvPr/>
        </p:nvSpPr>
        <p:spPr bwMode="auto">
          <a:xfrm>
            <a:off x="8290376" y="4661325"/>
            <a:ext cx="25712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sv-SE" sz="2400" dirty="0" err="1"/>
              <a:t>tunteen</a:t>
            </a:r>
            <a:r>
              <a:rPr lang="sv-SE" sz="2400" dirty="0"/>
              <a:t> </a:t>
            </a:r>
            <a:r>
              <a:rPr lang="sv-SE" sz="2400" dirty="0" err="1"/>
              <a:t>tarttuminen</a:t>
            </a:r>
            <a:endParaRPr lang="sv-SE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FCAD9F-AF64-5C45-B593-050F63D710E7}"/>
              </a:ext>
            </a:extLst>
          </p:cNvPr>
          <p:cNvSpPr txBox="1"/>
          <p:nvPr/>
        </p:nvSpPr>
        <p:spPr bwMode="auto">
          <a:xfrm>
            <a:off x="960691" y="4797152"/>
            <a:ext cx="271971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sv-SE" sz="2400" dirty="0" err="1"/>
              <a:t>empaattiset</a:t>
            </a:r>
            <a:r>
              <a:rPr lang="sv-SE" sz="2400" dirty="0"/>
              <a:t> </a:t>
            </a:r>
          </a:p>
          <a:p>
            <a:pPr algn="r"/>
            <a:r>
              <a:rPr lang="sv-SE" sz="2400" dirty="0" err="1"/>
              <a:t>teot</a:t>
            </a:r>
            <a:r>
              <a:rPr lang="sv-SE" sz="2400" dirty="0"/>
              <a:t> </a:t>
            </a:r>
            <a:r>
              <a:rPr lang="sv-SE" sz="2400" dirty="0" err="1"/>
              <a:t>automatisoituvat</a:t>
            </a:r>
            <a:endParaRPr lang="sv-SE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5FDD7D-D8B4-8D43-ADF3-D8E9952F1C72}"/>
              </a:ext>
            </a:extLst>
          </p:cNvPr>
          <p:cNvSpPr txBox="1"/>
          <p:nvPr/>
        </p:nvSpPr>
        <p:spPr>
          <a:xfrm>
            <a:off x="7947526" y="1351537"/>
            <a:ext cx="2632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E</a:t>
            </a:r>
            <a:r>
              <a:rPr lang="en-FI" dirty="0">
                <a:solidFill>
                  <a:srgbClr val="C00000"/>
                </a:solidFill>
              </a:rPr>
              <a:t>i tarpeeksi tietoa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2E2A01-AAAE-104F-BB83-9692B900C6F0}"/>
              </a:ext>
            </a:extLst>
          </p:cNvPr>
          <p:cNvSpPr txBox="1"/>
          <p:nvPr/>
        </p:nvSpPr>
        <p:spPr>
          <a:xfrm>
            <a:off x="227715" y="3600939"/>
            <a:ext cx="3452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dirty="0">
                <a:solidFill>
                  <a:srgbClr val="C00000"/>
                </a:solidFill>
              </a:rPr>
              <a:t>Empaattiset teot ovat vaikeampia netin yli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8E48E9-1CD0-604E-A11A-C68C39D0855E}"/>
              </a:ext>
            </a:extLst>
          </p:cNvPr>
          <p:cNvSpPr txBox="1"/>
          <p:nvPr/>
        </p:nvSpPr>
        <p:spPr>
          <a:xfrm>
            <a:off x="8595823" y="5339904"/>
            <a:ext cx="2653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>
                <a:solidFill>
                  <a:srgbClr val="C00000"/>
                </a:solidFill>
              </a:rPr>
              <a:t>Tunteet eivät tartu</a:t>
            </a:r>
          </a:p>
        </p:txBody>
      </p:sp>
    </p:spTree>
    <p:extLst>
      <p:ext uri="{BB962C8B-B14F-4D97-AF65-F5344CB8AC3E}">
        <p14:creationId xmlns:p14="http://schemas.microsoft.com/office/powerpoint/2010/main" val="109171882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Ryhmä 1079"/>
          <p:cNvGrpSpPr>
            <a:grpSpLocks/>
          </p:cNvGrpSpPr>
          <p:nvPr/>
        </p:nvGrpSpPr>
        <p:grpSpPr bwMode="auto">
          <a:xfrm>
            <a:off x="2747169" y="1557742"/>
            <a:ext cx="6697662" cy="5100020"/>
            <a:chOff x="1259631" y="332658"/>
            <a:chExt cx="6696745" cy="5100038"/>
          </a:xfrm>
        </p:grpSpPr>
        <p:sp>
          <p:nvSpPr>
            <p:cNvPr id="15363" name="Ellipsi 3"/>
            <p:cNvSpPr>
              <a:spLocks/>
            </p:cNvSpPr>
            <p:nvPr/>
          </p:nvSpPr>
          <p:spPr bwMode="auto">
            <a:xfrm>
              <a:off x="3311856" y="332658"/>
              <a:ext cx="2520278" cy="1800197"/>
            </a:xfrm>
            <a:custGeom>
              <a:avLst/>
              <a:gdLst>
                <a:gd name="T0" fmla="*/ 1260139 w 2520278"/>
                <a:gd name="T1" fmla="*/ 0 h 1800197"/>
                <a:gd name="T2" fmla="*/ 2520278 w 2520278"/>
                <a:gd name="T3" fmla="*/ 900099 h 1800197"/>
                <a:gd name="T4" fmla="*/ 1260139 w 2520278"/>
                <a:gd name="T5" fmla="*/ 1800197 h 1800197"/>
                <a:gd name="T6" fmla="*/ 0 w 2520278"/>
                <a:gd name="T7" fmla="*/ 900099 h 1800197"/>
                <a:gd name="T8" fmla="*/ 369086 w 2520278"/>
                <a:gd name="T9" fmla="*/ 263633 h 1800197"/>
                <a:gd name="T10" fmla="*/ 369086 w 2520278"/>
                <a:gd name="T11" fmla="*/ 1536564 h 1800197"/>
                <a:gd name="T12" fmla="*/ 2151192 w 2520278"/>
                <a:gd name="T13" fmla="*/ 1536564 h 1800197"/>
                <a:gd name="T14" fmla="*/ 2151192 w 2520278"/>
                <a:gd name="T15" fmla="*/ 263633 h 1800197"/>
                <a:gd name="T16" fmla="*/ 17694720 60000 65536"/>
                <a:gd name="T17" fmla="*/ 0 60000 65536"/>
                <a:gd name="T18" fmla="*/ 5898240 60000 65536"/>
                <a:gd name="T19" fmla="*/ 11796480 60000 65536"/>
                <a:gd name="T20" fmla="*/ 17694720 60000 65536"/>
                <a:gd name="T21" fmla="*/ 5898240 60000 65536"/>
                <a:gd name="T22" fmla="*/ 5898240 60000 65536"/>
                <a:gd name="T23" fmla="*/ 17694720 60000 65536"/>
                <a:gd name="T24" fmla="*/ 369086 w 2520278"/>
                <a:gd name="T25" fmla="*/ 263633 h 1800197"/>
                <a:gd name="T26" fmla="*/ 2151192 w 2520278"/>
                <a:gd name="T27" fmla="*/ 1536564 h 180019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20278" h="1800197">
                  <a:moveTo>
                    <a:pt x="0" y="900099"/>
                  </a:moveTo>
                  <a:lnTo>
                    <a:pt x="-1" y="900098"/>
                  </a:lnTo>
                  <a:cubicBezTo>
                    <a:pt x="-1" y="1397209"/>
                    <a:pt x="564183" y="1800198"/>
                    <a:pt x="1260138" y="1800198"/>
                  </a:cubicBezTo>
                  <a:cubicBezTo>
                    <a:pt x="1956094" y="1800198"/>
                    <a:pt x="2520278" y="1397209"/>
                    <a:pt x="2520278" y="900099"/>
                  </a:cubicBezTo>
                  <a:cubicBezTo>
                    <a:pt x="2520278" y="402988"/>
                    <a:pt x="1956094" y="0"/>
                    <a:pt x="1260139" y="0"/>
                  </a:cubicBezTo>
                  <a:cubicBezTo>
                    <a:pt x="564183" y="0"/>
                    <a:pt x="0" y="402988"/>
                    <a:pt x="0" y="900099"/>
                  </a:cubicBezTo>
                  <a:close/>
                </a:path>
              </a:pathLst>
            </a:custGeom>
            <a:noFill/>
            <a:ln w="952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5364" name="Tekstiruutu 4"/>
            <p:cNvSpPr txBox="1">
              <a:spLocks noChangeArrowheads="1"/>
            </p:cNvSpPr>
            <p:nvPr/>
          </p:nvSpPr>
          <p:spPr bwMode="auto">
            <a:xfrm>
              <a:off x="3311856" y="755705"/>
              <a:ext cx="2520278" cy="523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Ctr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fi-FI" altLang="en-US" sz="2800" dirty="0">
                  <a:solidFill>
                    <a:srgbClr val="000000"/>
                  </a:solidFill>
                  <a:latin typeface="Calibri" charset="0"/>
                </a:rPr>
                <a:t>Syöminen</a:t>
              </a:r>
            </a:p>
          </p:txBody>
        </p:sp>
        <p:sp>
          <p:nvSpPr>
            <p:cNvPr id="15365" name="Ellipsi 5"/>
            <p:cNvSpPr>
              <a:spLocks/>
            </p:cNvSpPr>
            <p:nvPr/>
          </p:nvSpPr>
          <p:spPr bwMode="auto">
            <a:xfrm>
              <a:off x="1259631" y="3510006"/>
              <a:ext cx="2520278" cy="1800197"/>
            </a:xfrm>
            <a:custGeom>
              <a:avLst/>
              <a:gdLst>
                <a:gd name="T0" fmla="*/ 1260139 w 2520278"/>
                <a:gd name="T1" fmla="*/ 0 h 1800197"/>
                <a:gd name="T2" fmla="*/ 2520278 w 2520278"/>
                <a:gd name="T3" fmla="*/ 900099 h 1800197"/>
                <a:gd name="T4" fmla="*/ 1260139 w 2520278"/>
                <a:gd name="T5" fmla="*/ 1800197 h 1800197"/>
                <a:gd name="T6" fmla="*/ 0 w 2520278"/>
                <a:gd name="T7" fmla="*/ 900099 h 1800197"/>
                <a:gd name="T8" fmla="*/ 369086 w 2520278"/>
                <a:gd name="T9" fmla="*/ 263633 h 1800197"/>
                <a:gd name="T10" fmla="*/ 369086 w 2520278"/>
                <a:gd name="T11" fmla="*/ 1536564 h 1800197"/>
                <a:gd name="T12" fmla="*/ 2151192 w 2520278"/>
                <a:gd name="T13" fmla="*/ 1536564 h 1800197"/>
                <a:gd name="T14" fmla="*/ 2151192 w 2520278"/>
                <a:gd name="T15" fmla="*/ 263633 h 1800197"/>
                <a:gd name="T16" fmla="*/ 17694720 60000 65536"/>
                <a:gd name="T17" fmla="*/ 0 60000 65536"/>
                <a:gd name="T18" fmla="*/ 5898240 60000 65536"/>
                <a:gd name="T19" fmla="*/ 11796480 60000 65536"/>
                <a:gd name="T20" fmla="*/ 17694720 60000 65536"/>
                <a:gd name="T21" fmla="*/ 5898240 60000 65536"/>
                <a:gd name="T22" fmla="*/ 5898240 60000 65536"/>
                <a:gd name="T23" fmla="*/ 17694720 60000 65536"/>
                <a:gd name="T24" fmla="*/ 369086 w 2520278"/>
                <a:gd name="T25" fmla="*/ 263633 h 1800197"/>
                <a:gd name="T26" fmla="*/ 2151192 w 2520278"/>
                <a:gd name="T27" fmla="*/ 1536564 h 180019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20278" h="1800197">
                  <a:moveTo>
                    <a:pt x="0" y="900099"/>
                  </a:moveTo>
                  <a:lnTo>
                    <a:pt x="-1" y="900098"/>
                  </a:lnTo>
                  <a:cubicBezTo>
                    <a:pt x="-1" y="1397209"/>
                    <a:pt x="564183" y="1800198"/>
                    <a:pt x="1260138" y="1800198"/>
                  </a:cubicBezTo>
                  <a:cubicBezTo>
                    <a:pt x="1956094" y="1800198"/>
                    <a:pt x="2520278" y="1397209"/>
                    <a:pt x="2520278" y="900099"/>
                  </a:cubicBezTo>
                  <a:cubicBezTo>
                    <a:pt x="2520278" y="402988"/>
                    <a:pt x="1956094" y="0"/>
                    <a:pt x="1260139" y="0"/>
                  </a:cubicBezTo>
                  <a:cubicBezTo>
                    <a:pt x="564183" y="0"/>
                    <a:pt x="0" y="402988"/>
                    <a:pt x="0" y="900099"/>
                  </a:cubicBezTo>
                  <a:close/>
                </a:path>
              </a:pathLst>
            </a:custGeom>
            <a:noFill/>
            <a:ln w="952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5366" name="Tekstiruutu 6"/>
            <p:cNvSpPr txBox="1">
              <a:spLocks noChangeArrowheads="1"/>
            </p:cNvSpPr>
            <p:nvPr/>
          </p:nvSpPr>
          <p:spPr bwMode="auto">
            <a:xfrm>
              <a:off x="1259631" y="3933053"/>
              <a:ext cx="2520278" cy="523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Ctr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fi-FI" altLang="en-US" sz="2800" dirty="0">
                  <a:solidFill>
                    <a:srgbClr val="000000"/>
                  </a:solidFill>
                  <a:latin typeface="Calibri" charset="0"/>
                </a:rPr>
                <a:t>Nukkuminen</a:t>
              </a:r>
            </a:p>
          </p:txBody>
        </p:sp>
        <p:sp>
          <p:nvSpPr>
            <p:cNvPr id="15367" name="Ellipsi 7"/>
            <p:cNvSpPr>
              <a:spLocks/>
            </p:cNvSpPr>
            <p:nvPr/>
          </p:nvSpPr>
          <p:spPr bwMode="auto">
            <a:xfrm>
              <a:off x="5436098" y="3510006"/>
              <a:ext cx="2520278" cy="1800197"/>
            </a:xfrm>
            <a:custGeom>
              <a:avLst/>
              <a:gdLst>
                <a:gd name="T0" fmla="*/ 1260139 w 2520278"/>
                <a:gd name="T1" fmla="*/ 0 h 1800197"/>
                <a:gd name="T2" fmla="*/ 2520278 w 2520278"/>
                <a:gd name="T3" fmla="*/ 900099 h 1800197"/>
                <a:gd name="T4" fmla="*/ 1260139 w 2520278"/>
                <a:gd name="T5" fmla="*/ 1800197 h 1800197"/>
                <a:gd name="T6" fmla="*/ 0 w 2520278"/>
                <a:gd name="T7" fmla="*/ 900099 h 1800197"/>
                <a:gd name="T8" fmla="*/ 369086 w 2520278"/>
                <a:gd name="T9" fmla="*/ 263633 h 1800197"/>
                <a:gd name="T10" fmla="*/ 369086 w 2520278"/>
                <a:gd name="T11" fmla="*/ 1536564 h 1800197"/>
                <a:gd name="T12" fmla="*/ 2151192 w 2520278"/>
                <a:gd name="T13" fmla="*/ 1536564 h 1800197"/>
                <a:gd name="T14" fmla="*/ 2151192 w 2520278"/>
                <a:gd name="T15" fmla="*/ 263633 h 1800197"/>
                <a:gd name="T16" fmla="*/ 17694720 60000 65536"/>
                <a:gd name="T17" fmla="*/ 0 60000 65536"/>
                <a:gd name="T18" fmla="*/ 5898240 60000 65536"/>
                <a:gd name="T19" fmla="*/ 11796480 60000 65536"/>
                <a:gd name="T20" fmla="*/ 17694720 60000 65536"/>
                <a:gd name="T21" fmla="*/ 5898240 60000 65536"/>
                <a:gd name="T22" fmla="*/ 5898240 60000 65536"/>
                <a:gd name="T23" fmla="*/ 17694720 60000 65536"/>
                <a:gd name="T24" fmla="*/ 369086 w 2520278"/>
                <a:gd name="T25" fmla="*/ 263633 h 1800197"/>
                <a:gd name="T26" fmla="*/ 2151192 w 2520278"/>
                <a:gd name="T27" fmla="*/ 1536564 h 180019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20278" h="1800197">
                  <a:moveTo>
                    <a:pt x="0" y="900099"/>
                  </a:moveTo>
                  <a:lnTo>
                    <a:pt x="-1" y="900098"/>
                  </a:lnTo>
                  <a:cubicBezTo>
                    <a:pt x="-1" y="1397209"/>
                    <a:pt x="564183" y="1800198"/>
                    <a:pt x="1260138" y="1800198"/>
                  </a:cubicBezTo>
                  <a:cubicBezTo>
                    <a:pt x="1956094" y="1800198"/>
                    <a:pt x="2520278" y="1397209"/>
                    <a:pt x="2520278" y="900099"/>
                  </a:cubicBezTo>
                  <a:cubicBezTo>
                    <a:pt x="2520278" y="402988"/>
                    <a:pt x="1956094" y="0"/>
                    <a:pt x="1260139" y="0"/>
                  </a:cubicBezTo>
                  <a:cubicBezTo>
                    <a:pt x="564183" y="0"/>
                    <a:pt x="0" y="402988"/>
                    <a:pt x="0" y="900099"/>
                  </a:cubicBezTo>
                  <a:close/>
                </a:path>
              </a:pathLst>
            </a:custGeom>
            <a:noFill/>
            <a:ln w="952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5368" name="Tekstiruutu 8"/>
            <p:cNvSpPr txBox="1">
              <a:spLocks noChangeArrowheads="1"/>
            </p:cNvSpPr>
            <p:nvPr/>
          </p:nvSpPr>
          <p:spPr bwMode="auto">
            <a:xfrm>
              <a:off x="5436098" y="3933053"/>
              <a:ext cx="2520278" cy="523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Ctr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fi-FI" altLang="en-US" sz="2800" dirty="0">
                  <a:solidFill>
                    <a:srgbClr val="000000"/>
                  </a:solidFill>
                  <a:latin typeface="Calibri" charset="0"/>
                </a:rPr>
                <a:t>Liikkuminen</a:t>
              </a:r>
            </a:p>
          </p:txBody>
        </p:sp>
        <p:sp>
          <p:nvSpPr>
            <p:cNvPr id="15369" name="Puolivapaa piirto 17"/>
            <p:cNvSpPr>
              <a:spLocks/>
            </p:cNvSpPr>
            <p:nvPr/>
          </p:nvSpPr>
          <p:spPr bwMode="auto">
            <a:xfrm>
              <a:off x="5920968" y="1213161"/>
              <a:ext cx="1669758" cy="2426332"/>
            </a:xfrm>
            <a:custGeom>
              <a:avLst/>
              <a:gdLst>
                <a:gd name="T0" fmla="*/ 834879 w 1669757"/>
                <a:gd name="T1" fmla="*/ 0 h 2426329"/>
                <a:gd name="T2" fmla="*/ 1669758 w 1669757"/>
                <a:gd name="T3" fmla="*/ 1213166 h 2426329"/>
                <a:gd name="T4" fmla="*/ 834879 w 1669757"/>
                <a:gd name="T5" fmla="*/ 2426332 h 2426329"/>
                <a:gd name="T6" fmla="*/ 0 w 1669757"/>
                <a:gd name="T7" fmla="*/ 1213166 h 2426329"/>
                <a:gd name="T8" fmla="*/ 1548144 w 1669757"/>
                <a:gd name="T9" fmla="*/ 2426332 h 2426329"/>
                <a:gd name="T10" fmla="*/ 1511930 w 1669757"/>
                <a:gd name="T11" fmla="*/ 624690 h 2426329"/>
                <a:gd name="T12" fmla="*/ 0 w 1669757"/>
                <a:gd name="T13" fmla="*/ 0 h 2426329"/>
                <a:gd name="T14" fmla="*/ 0 w 1669757"/>
                <a:gd name="T15" fmla="*/ 0 h 2426329"/>
                <a:gd name="T16" fmla="*/ 17694720 60000 65536"/>
                <a:gd name="T17" fmla="*/ 0 60000 65536"/>
                <a:gd name="T18" fmla="*/ 5898240 60000 65536"/>
                <a:gd name="T19" fmla="*/ 1179648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9757"/>
                <a:gd name="T25" fmla="*/ 0 h 2426329"/>
                <a:gd name="T26" fmla="*/ 1669757 w 1669757"/>
                <a:gd name="T27" fmla="*/ 2426329 h 24263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9757" h="2426329">
                  <a:moveTo>
                    <a:pt x="1548143" y="2426329"/>
                  </a:moveTo>
                  <a:cubicBezTo>
                    <a:pt x="1659048" y="1727703"/>
                    <a:pt x="1769953" y="1029077"/>
                    <a:pt x="1511929" y="624689"/>
                  </a:cubicBezTo>
                  <a:cubicBezTo>
                    <a:pt x="1253905" y="220301"/>
                    <a:pt x="0" y="0"/>
                    <a:pt x="0" y="0"/>
                  </a:cubicBezTo>
                </a:path>
              </a:pathLst>
            </a:custGeom>
            <a:noFill/>
            <a:ln w="25402">
              <a:solidFill>
                <a:srgbClr val="385D8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5370" name="Puolivapaa piirto 18"/>
            <p:cNvSpPr>
              <a:spLocks/>
            </p:cNvSpPr>
            <p:nvPr/>
          </p:nvSpPr>
          <p:spPr bwMode="auto">
            <a:xfrm>
              <a:off x="5649364" y="1792589"/>
              <a:ext cx="1273247" cy="1656783"/>
            </a:xfrm>
            <a:custGeom>
              <a:avLst/>
              <a:gdLst>
                <a:gd name="T0" fmla="*/ 636624 w 1273247"/>
                <a:gd name="T1" fmla="*/ 0 h 1656784"/>
                <a:gd name="T2" fmla="*/ 1273247 w 1273247"/>
                <a:gd name="T3" fmla="*/ 828392 h 1656784"/>
                <a:gd name="T4" fmla="*/ 636624 w 1273247"/>
                <a:gd name="T5" fmla="*/ 1656783 h 1656784"/>
                <a:gd name="T6" fmla="*/ 0 w 1273247"/>
                <a:gd name="T7" fmla="*/ 828392 h 1656784"/>
                <a:gd name="T8" fmla="*/ 0 w 1273247"/>
                <a:gd name="T9" fmla="*/ 0 h 1656784"/>
                <a:gd name="T10" fmla="*/ 1095470 w 1273247"/>
                <a:gd name="T11" fmla="*/ 697117 h 1656784"/>
                <a:gd name="T12" fmla="*/ 1258432 w 1273247"/>
                <a:gd name="T13" fmla="*/ 1656783 h 1656784"/>
                <a:gd name="T14" fmla="*/ 17694720 60000 65536"/>
                <a:gd name="T15" fmla="*/ 0 60000 65536"/>
                <a:gd name="T16" fmla="*/ 5898240 60000 65536"/>
                <a:gd name="T17" fmla="*/ 11796480 60000 65536"/>
                <a:gd name="T18" fmla="*/ 0 60000 65536"/>
                <a:gd name="T19" fmla="*/ 0 60000 65536"/>
                <a:gd name="T20" fmla="*/ 0 60000 65536"/>
                <a:gd name="T21" fmla="*/ 0 w 1273247"/>
                <a:gd name="T22" fmla="*/ 0 h 1656784"/>
                <a:gd name="T23" fmla="*/ 1273247 w 1273247"/>
                <a:gd name="T24" fmla="*/ 1656784 h 16567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73247" h="1656784">
                  <a:moveTo>
                    <a:pt x="0" y="0"/>
                  </a:moveTo>
                  <a:cubicBezTo>
                    <a:pt x="442865" y="210493"/>
                    <a:pt x="885731" y="420986"/>
                    <a:pt x="1095470" y="697117"/>
                  </a:cubicBezTo>
                  <a:cubicBezTo>
                    <a:pt x="1305209" y="973248"/>
                    <a:pt x="1281820" y="1315016"/>
                    <a:pt x="1258432" y="1656784"/>
                  </a:cubicBezTo>
                </a:path>
              </a:pathLst>
            </a:custGeom>
            <a:noFill/>
            <a:ln w="25402">
              <a:solidFill>
                <a:srgbClr val="385D8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5371" name="Puolivapaa piirto 19"/>
            <p:cNvSpPr>
              <a:spLocks/>
            </p:cNvSpPr>
            <p:nvPr/>
          </p:nvSpPr>
          <p:spPr bwMode="auto">
            <a:xfrm>
              <a:off x="3449372" y="5106155"/>
              <a:ext cx="2475884" cy="326541"/>
            </a:xfrm>
            <a:custGeom>
              <a:avLst/>
              <a:gdLst>
                <a:gd name="T0" fmla="*/ 1237942 w 2475885"/>
                <a:gd name="T1" fmla="*/ 0 h 326538"/>
                <a:gd name="T2" fmla="*/ 2475884 w 2475885"/>
                <a:gd name="T3" fmla="*/ 163271 h 326538"/>
                <a:gd name="T4" fmla="*/ 1237942 w 2475885"/>
                <a:gd name="T5" fmla="*/ 326541 h 326538"/>
                <a:gd name="T6" fmla="*/ 0 w 2475885"/>
                <a:gd name="T7" fmla="*/ 163271 h 326538"/>
                <a:gd name="T8" fmla="*/ 0 w 2475885"/>
                <a:gd name="T9" fmla="*/ 0 h 326538"/>
                <a:gd name="T10" fmla="*/ 1303698 w 2475885"/>
                <a:gd name="T11" fmla="*/ 325928 h 326538"/>
                <a:gd name="T12" fmla="*/ 2344847 w 2475885"/>
                <a:gd name="T13" fmla="*/ 81483 h 326538"/>
                <a:gd name="T14" fmla="*/ 2426328 w 2475885"/>
                <a:gd name="T15" fmla="*/ 72429 h 326538"/>
                <a:gd name="T16" fmla="*/ 17694720 60000 65536"/>
                <a:gd name="T17" fmla="*/ 0 60000 65536"/>
                <a:gd name="T18" fmla="*/ 5898240 60000 65536"/>
                <a:gd name="T19" fmla="*/ 1179648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75885"/>
                <a:gd name="T25" fmla="*/ 0 h 326538"/>
                <a:gd name="T26" fmla="*/ 2475885 w 2475885"/>
                <a:gd name="T27" fmla="*/ 326538 h 32653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75885" h="326538">
                  <a:moveTo>
                    <a:pt x="0" y="0"/>
                  </a:moveTo>
                  <a:cubicBezTo>
                    <a:pt x="456445" y="156172"/>
                    <a:pt x="912891" y="312345"/>
                    <a:pt x="1303699" y="325925"/>
                  </a:cubicBezTo>
                  <a:cubicBezTo>
                    <a:pt x="1694507" y="339505"/>
                    <a:pt x="2157743" y="123731"/>
                    <a:pt x="2344848" y="81482"/>
                  </a:cubicBezTo>
                  <a:cubicBezTo>
                    <a:pt x="2531953" y="39233"/>
                    <a:pt x="2479141" y="55830"/>
                    <a:pt x="2426329" y="72428"/>
                  </a:cubicBezTo>
                </a:path>
              </a:pathLst>
            </a:custGeom>
            <a:noFill/>
            <a:ln w="25402">
              <a:solidFill>
                <a:srgbClr val="385D8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5372" name="Puolivapaa piirto 20"/>
            <p:cNvSpPr>
              <a:spLocks/>
            </p:cNvSpPr>
            <p:nvPr/>
          </p:nvSpPr>
          <p:spPr bwMode="auto">
            <a:xfrm>
              <a:off x="3856774" y="4463360"/>
              <a:ext cx="1520985" cy="172373"/>
            </a:xfrm>
            <a:custGeom>
              <a:avLst/>
              <a:gdLst>
                <a:gd name="T0" fmla="*/ 760493 w 1520982"/>
                <a:gd name="T1" fmla="*/ 0 h 172375"/>
                <a:gd name="T2" fmla="*/ 1520985 w 1520982"/>
                <a:gd name="T3" fmla="*/ 86187 h 172375"/>
                <a:gd name="T4" fmla="*/ 760493 w 1520982"/>
                <a:gd name="T5" fmla="*/ 172373 h 172375"/>
                <a:gd name="T6" fmla="*/ 0 w 1520982"/>
                <a:gd name="T7" fmla="*/ 86187 h 172375"/>
                <a:gd name="T8" fmla="*/ 1520985 w 1520982"/>
                <a:gd name="T9" fmla="*/ 36214 h 172375"/>
                <a:gd name="T10" fmla="*/ 724278 w 1520982"/>
                <a:gd name="T11" fmla="*/ 172014 h 172375"/>
                <a:gd name="T12" fmla="*/ 0 w 1520982"/>
                <a:gd name="T13" fmla="*/ 0 h 172375"/>
                <a:gd name="T14" fmla="*/ 17694720 60000 65536"/>
                <a:gd name="T15" fmla="*/ 0 60000 65536"/>
                <a:gd name="T16" fmla="*/ 5898240 60000 65536"/>
                <a:gd name="T17" fmla="*/ 11796480 60000 65536"/>
                <a:gd name="T18" fmla="*/ 0 60000 65536"/>
                <a:gd name="T19" fmla="*/ 0 60000 65536"/>
                <a:gd name="T20" fmla="*/ 0 60000 65536"/>
                <a:gd name="T21" fmla="*/ 0 w 1520982"/>
                <a:gd name="T22" fmla="*/ 0 h 172375"/>
                <a:gd name="T23" fmla="*/ 1520982 w 1520982"/>
                <a:gd name="T24" fmla="*/ 172375 h 17237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20982" h="172375">
                  <a:moveTo>
                    <a:pt x="1520982" y="36214"/>
                  </a:moveTo>
                  <a:cubicBezTo>
                    <a:pt x="1249378" y="107133"/>
                    <a:pt x="977774" y="178052"/>
                    <a:pt x="724277" y="172016"/>
                  </a:cubicBezTo>
                  <a:cubicBezTo>
                    <a:pt x="470780" y="165980"/>
                    <a:pt x="235390" y="82990"/>
                    <a:pt x="0" y="0"/>
                  </a:cubicBezTo>
                </a:path>
              </a:pathLst>
            </a:custGeom>
            <a:noFill/>
            <a:ln w="25402">
              <a:solidFill>
                <a:srgbClr val="385D8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5373" name="Puolivapaa piirto 21"/>
            <p:cNvSpPr>
              <a:spLocks/>
            </p:cNvSpPr>
            <p:nvPr/>
          </p:nvSpPr>
          <p:spPr bwMode="auto">
            <a:xfrm>
              <a:off x="1361239" y="1321801"/>
              <a:ext cx="1879905" cy="2417271"/>
            </a:xfrm>
            <a:custGeom>
              <a:avLst/>
              <a:gdLst>
                <a:gd name="T0" fmla="*/ 939953 w 1879905"/>
                <a:gd name="T1" fmla="*/ 0 h 2417275"/>
                <a:gd name="T2" fmla="*/ 1879905 w 1879905"/>
                <a:gd name="T3" fmla="*/ 1208636 h 2417275"/>
                <a:gd name="T4" fmla="*/ 939953 w 1879905"/>
                <a:gd name="T5" fmla="*/ 2417271 h 2417275"/>
                <a:gd name="T6" fmla="*/ 0 w 1879905"/>
                <a:gd name="T7" fmla="*/ 1208636 h 2417275"/>
                <a:gd name="T8" fmla="*/ 1879905 w 1879905"/>
                <a:gd name="T9" fmla="*/ 0 h 2417275"/>
                <a:gd name="T10" fmla="*/ 205014 w 1879905"/>
                <a:gd name="T11" fmla="*/ 841971 h 2417275"/>
                <a:gd name="T12" fmla="*/ 87318 w 1879905"/>
                <a:gd name="T13" fmla="*/ 2417271 h 2417275"/>
                <a:gd name="T14" fmla="*/ 17694720 60000 65536"/>
                <a:gd name="T15" fmla="*/ 0 60000 65536"/>
                <a:gd name="T16" fmla="*/ 5898240 60000 65536"/>
                <a:gd name="T17" fmla="*/ 11796480 60000 65536"/>
                <a:gd name="T18" fmla="*/ 0 60000 65536"/>
                <a:gd name="T19" fmla="*/ 0 60000 65536"/>
                <a:gd name="T20" fmla="*/ 0 60000 65536"/>
                <a:gd name="T21" fmla="*/ 0 w 1879905"/>
                <a:gd name="T22" fmla="*/ 0 h 2417275"/>
                <a:gd name="T23" fmla="*/ 1879905 w 1879905"/>
                <a:gd name="T24" fmla="*/ 2417275 h 241727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79905" h="2417275">
                  <a:moveTo>
                    <a:pt x="1879905" y="0"/>
                  </a:moveTo>
                  <a:cubicBezTo>
                    <a:pt x="1191841" y="219546"/>
                    <a:pt x="503778" y="439093"/>
                    <a:pt x="205014" y="841972"/>
                  </a:cubicBezTo>
                  <a:cubicBezTo>
                    <a:pt x="-93750" y="1244851"/>
                    <a:pt x="-3216" y="1831063"/>
                    <a:pt x="87318" y="2417275"/>
                  </a:cubicBezTo>
                </a:path>
              </a:pathLst>
            </a:custGeom>
            <a:noFill/>
            <a:ln w="25402">
              <a:solidFill>
                <a:srgbClr val="385D8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5374" name="Puolivapaa piirto 22"/>
            <p:cNvSpPr>
              <a:spLocks/>
            </p:cNvSpPr>
            <p:nvPr/>
          </p:nvSpPr>
          <p:spPr bwMode="auto">
            <a:xfrm>
              <a:off x="2444438" y="1919334"/>
              <a:ext cx="1140732" cy="1511923"/>
            </a:xfrm>
            <a:custGeom>
              <a:avLst/>
              <a:gdLst>
                <a:gd name="T0" fmla="*/ 570366 w 1140736"/>
                <a:gd name="T1" fmla="*/ 0 h 1511928"/>
                <a:gd name="T2" fmla="*/ 1140732 w 1140736"/>
                <a:gd name="T3" fmla="*/ 755962 h 1511928"/>
                <a:gd name="T4" fmla="*/ 570366 w 1140736"/>
                <a:gd name="T5" fmla="*/ 1511923 h 1511928"/>
                <a:gd name="T6" fmla="*/ 0 w 1140736"/>
                <a:gd name="T7" fmla="*/ 755962 h 1511928"/>
                <a:gd name="T8" fmla="*/ 1140732 w 1140736"/>
                <a:gd name="T9" fmla="*/ 0 h 1511928"/>
                <a:gd name="T10" fmla="*/ 190121 w 1140736"/>
                <a:gd name="T11" fmla="*/ 606580 h 1511928"/>
                <a:gd name="T12" fmla="*/ 0 w 1140736"/>
                <a:gd name="T13" fmla="*/ 1511923 h 1511928"/>
                <a:gd name="T14" fmla="*/ 17694720 60000 65536"/>
                <a:gd name="T15" fmla="*/ 0 60000 65536"/>
                <a:gd name="T16" fmla="*/ 5898240 60000 65536"/>
                <a:gd name="T17" fmla="*/ 11796480 60000 65536"/>
                <a:gd name="T18" fmla="*/ 0 60000 65536"/>
                <a:gd name="T19" fmla="*/ 0 60000 65536"/>
                <a:gd name="T20" fmla="*/ 0 60000 65536"/>
                <a:gd name="T21" fmla="*/ 0 w 1140736"/>
                <a:gd name="T22" fmla="*/ 0 h 1511928"/>
                <a:gd name="T23" fmla="*/ 1140736 w 1140736"/>
                <a:gd name="T24" fmla="*/ 1511928 h 15119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40736" h="1511928">
                  <a:moveTo>
                    <a:pt x="1140736" y="0"/>
                  </a:moveTo>
                  <a:cubicBezTo>
                    <a:pt x="760490" y="177297"/>
                    <a:pt x="380245" y="354594"/>
                    <a:pt x="190122" y="606582"/>
                  </a:cubicBezTo>
                  <a:cubicBezTo>
                    <a:pt x="-1" y="858570"/>
                    <a:pt x="-1" y="1185249"/>
                    <a:pt x="0" y="1511928"/>
                  </a:cubicBezTo>
                </a:path>
              </a:pathLst>
            </a:custGeom>
            <a:noFill/>
            <a:ln w="25402">
              <a:solidFill>
                <a:srgbClr val="385D8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5381" name="Alanuoli 30"/>
            <p:cNvSpPr>
              <a:spLocks/>
            </p:cNvSpPr>
            <p:nvPr/>
          </p:nvSpPr>
          <p:spPr bwMode="auto">
            <a:xfrm>
              <a:off x="6778593" y="3122008"/>
              <a:ext cx="288036" cy="388007"/>
            </a:xfrm>
            <a:custGeom>
              <a:avLst/>
              <a:gdLst>
                <a:gd name="T0" fmla="*/ 144018 w 21600"/>
                <a:gd name="T1" fmla="*/ 0 h 21600"/>
                <a:gd name="T2" fmla="*/ 288036 w 21600"/>
                <a:gd name="T3" fmla="*/ 194004 h 21600"/>
                <a:gd name="T4" fmla="*/ 144018 w 21600"/>
                <a:gd name="T5" fmla="*/ 388007 h 21600"/>
                <a:gd name="T6" fmla="*/ 0 w 21600"/>
                <a:gd name="T7" fmla="*/ 194004 h 21600"/>
                <a:gd name="T8" fmla="*/ 0 w 21600"/>
                <a:gd name="T9" fmla="*/ 243995 h 21600"/>
                <a:gd name="T10" fmla="*/ 288036 w 21600"/>
                <a:gd name="T11" fmla="*/ 243995 h 21600"/>
                <a:gd name="T12" fmla="*/ 17694720 60000 65536"/>
                <a:gd name="T13" fmla="*/ 0 60000 65536"/>
                <a:gd name="T14" fmla="*/ 5898240 60000 65536"/>
                <a:gd name="T15" fmla="*/ 11796480 60000 65536"/>
                <a:gd name="T16" fmla="*/ 11796480 60000 65536"/>
                <a:gd name="T17" fmla="*/ 0 60000 65536"/>
                <a:gd name="T18" fmla="*/ 5400 w 21600"/>
                <a:gd name="T19" fmla="*/ 0 h 21600"/>
                <a:gd name="T20" fmla="*/ 16200 w 21600"/>
                <a:gd name="T21" fmla="*/ 17591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5400" y="0"/>
                  </a:moveTo>
                  <a:lnTo>
                    <a:pt x="5400" y="13583"/>
                  </a:lnTo>
                  <a:lnTo>
                    <a:pt x="0" y="13583"/>
                  </a:lnTo>
                  <a:lnTo>
                    <a:pt x="10800" y="21600"/>
                  </a:lnTo>
                  <a:lnTo>
                    <a:pt x="21600" y="13583"/>
                  </a:lnTo>
                  <a:lnTo>
                    <a:pt x="16200" y="13583"/>
                  </a:lnTo>
                  <a:lnTo>
                    <a:pt x="16200" y="0"/>
                  </a:lnTo>
                  <a:lnTo>
                    <a:pt x="5400" y="0"/>
                  </a:lnTo>
                  <a:close/>
                </a:path>
              </a:pathLst>
            </a:custGeom>
            <a:solidFill>
              <a:srgbClr val="4F81BD"/>
            </a:solidFill>
            <a:ln w="25402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5382" name="Alanuoli 31"/>
            <p:cNvSpPr>
              <a:spLocks/>
            </p:cNvSpPr>
            <p:nvPr/>
          </p:nvSpPr>
          <p:spPr bwMode="auto">
            <a:xfrm>
              <a:off x="2291212" y="3122008"/>
              <a:ext cx="288036" cy="388007"/>
            </a:xfrm>
            <a:custGeom>
              <a:avLst/>
              <a:gdLst>
                <a:gd name="T0" fmla="*/ 144018 w 21600"/>
                <a:gd name="T1" fmla="*/ 0 h 21600"/>
                <a:gd name="T2" fmla="*/ 288036 w 21600"/>
                <a:gd name="T3" fmla="*/ 194004 h 21600"/>
                <a:gd name="T4" fmla="*/ 144018 w 21600"/>
                <a:gd name="T5" fmla="*/ 388007 h 21600"/>
                <a:gd name="T6" fmla="*/ 0 w 21600"/>
                <a:gd name="T7" fmla="*/ 194004 h 21600"/>
                <a:gd name="T8" fmla="*/ 0 w 21600"/>
                <a:gd name="T9" fmla="*/ 243995 h 21600"/>
                <a:gd name="T10" fmla="*/ 288036 w 21600"/>
                <a:gd name="T11" fmla="*/ 243995 h 21600"/>
                <a:gd name="T12" fmla="*/ 17694720 60000 65536"/>
                <a:gd name="T13" fmla="*/ 0 60000 65536"/>
                <a:gd name="T14" fmla="*/ 5898240 60000 65536"/>
                <a:gd name="T15" fmla="*/ 11796480 60000 65536"/>
                <a:gd name="T16" fmla="*/ 11796480 60000 65536"/>
                <a:gd name="T17" fmla="*/ 0 60000 65536"/>
                <a:gd name="T18" fmla="*/ 5400 w 21600"/>
                <a:gd name="T19" fmla="*/ 0 h 21600"/>
                <a:gd name="T20" fmla="*/ 16200 w 21600"/>
                <a:gd name="T21" fmla="*/ 17591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5400" y="0"/>
                  </a:moveTo>
                  <a:lnTo>
                    <a:pt x="5400" y="13583"/>
                  </a:lnTo>
                  <a:lnTo>
                    <a:pt x="0" y="13583"/>
                  </a:lnTo>
                  <a:lnTo>
                    <a:pt x="10800" y="21600"/>
                  </a:lnTo>
                  <a:lnTo>
                    <a:pt x="21600" y="13583"/>
                  </a:lnTo>
                  <a:lnTo>
                    <a:pt x="16200" y="13583"/>
                  </a:lnTo>
                  <a:lnTo>
                    <a:pt x="16200" y="0"/>
                  </a:lnTo>
                  <a:lnTo>
                    <a:pt x="5400" y="0"/>
                  </a:lnTo>
                  <a:close/>
                </a:path>
              </a:pathLst>
            </a:custGeom>
            <a:solidFill>
              <a:srgbClr val="4F81BD"/>
            </a:solidFill>
            <a:ln w="25402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5383" name="Nuoli oikealle 32"/>
            <p:cNvSpPr>
              <a:spLocks/>
            </p:cNvSpPr>
            <p:nvPr/>
          </p:nvSpPr>
          <p:spPr bwMode="auto">
            <a:xfrm>
              <a:off x="3001079" y="1234430"/>
              <a:ext cx="310777" cy="250353"/>
            </a:xfrm>
            <a:custGeom>
              <a:avLst/>
              <a:gdLst>
                <a:gd name="T0" fmla="*/ 155389 w 21600"/>
                <a:gd name="T1" fmla="*/ 0 h 21600"/>
                <a:gd name="T2" fmla="*/ 310777 w 21600"/>
                <a:gd name="T3" fmla="*/ 125177 h 21600"/>
                <a:gd name="T4" fmla="*/ 155389 w 21600"/>
                <a:gd name="T5" fmla="*/ 250353 h 21600"/>
                <a:gd name="T6" fmla="*/ 0 w 21600"/>
                <a:gd name="T7" fmla="*/ 125177 h 21600"/>
                <a:gd name="T8" fmla="*/ 185603 w 21600"/>
                <a:gd name="T9" fmla="*/ 0 h 21600"/>
                <a:gd name="T10" fmla="*/ 185603 w 21600"/>
                <a:gd name="T11" fmla="*/ 250353 h 21600"/>
                <a:gd name="T12" fmla="*/ 17694720 60000 65536"/>
                <a:gd name="T13" fmla="*/ 0 60000 65536"/>
                <a:gd name="T14" fmla="*/ 5898240 60000 65536"/>
                <a:gd name="T15" fmla="*/ 11796480 60000 65536"/>
                <a:gd name="T16" fmla="*/ 17694720 60000 65536"/>
                <a:gd name="T17" fmla="*/ 5898240 60000 65536"/>
                <a:gd name="T18" fmla="*/ 0 w 21600"/>
                <a:gd name="T19" fmla="*/ 5400 h 21600"/>
                <a:gd name="T20" fmla="*/ 17250 w 21600"/>
                <a:gd name="T21" fmla="*/ 162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0" y="5400"/>
                  </a:moveTo>
                  <a:lnTo>
                    <a:pt x="12900" y="5400"/>
                  </a:lnTo>
                  <a:lnTo>
                    <a:pt x="12900" y="0"/>
                  </a:lnTo>
                  <a:lnTo>
                    <a:pt x="21600" y="10800"/>
                  </a:lnTo>
                  <a:lnTo>
                    <a:pt x="12900" y="21600"/>
                  </a:lnTo>
                  <a:lnTo>
                    <a:pt x="12900" y="162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4F81BD"/>
            </a:solidFill>
            <a:ln w="25402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5384" name="Nuoli oikealle 33"/>
            <p:cNvSpPr>
              <a:spLocks/>
            </p:cNvSpPr>
            <p:nvPr/>
          </p:nvSpPr>
          <p:spPr bwMode="auto">
            <a:xfrm rot="-1465633">
              <a:off x="5617966" y="5069809"/>
              <a:ext cx="310777" cy="250353"/>
            </a:xfrm>
            <a:custGeom>
              <a:avLst/>
              <a:gdLst>
                <a:gd name="T0" fmla="*/ 155389 w 21600"/>
                <a:gd name="T1" fmla="*/ 0 h 21600"/>
                <a:gd name="T2" fmla="*/ 310777 w 21600"/>
                <a:gd name="T3" fmla="*/ 125177 h 21600"/>
                <a:gd name="T4" fmla="*/ 155389 w 21600"/>
                <a:gd name="T5" fmla="*/ 250353 h 21600"/>
                <a:gd name="T6" fmla="*/ 0 w 21600"/>
                <a:gd name="T7" fmla="*/ 125177 h 21600"/>
                <a:gd name="T8" fmla="*/ 185603 w 21600"/>
                <a:gd name="T9" fmla="*/ 0 h 21600"/>
                <a:gd name="T10" fmla="*/ 185603 w 21600"/>
                <a:gd name="T11" fmla="*/ 250353 h 21600"/>
                <a:gd name="T12" fmla="*/ 17694720 60000 65536"/>
                <a:gd name="T13" fmla="*/ 0 60000 65536"/>
                <a:gd name="T14" fmla="*/ 5898240 60000 65536"/>
                <a:gd name="T15" fmla="*/ 11796480 60000 65536"/>
                <a:gd name="T16" fmla="*/ 17694720 60000 65536"/>
                <a:gd name="T17" fmla="*/ 5898240 60000 65536"/>
                <a:gd name="T18" fmla="*/ 0 w 21600"/>
                <a:gd name="T19" fmla="*/ 5400 h 21600"/>
                <a:gd name="T20" fmla="*/ 17250 w 21600"/>
                <a:gd name="T21" fmla="*/ 162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0" y="5400"/>
                  </a:moveTo>
                  <a:lnTo>
                    <a:pt x="12900" y="5400"/>
                  </a:lnTo>
                  <a:lnTo>
                    <a:pt x="12900" y="0"/>
                  </a:lnTo>
                  <a:lnTo>
                    <a:pt x="21600" y="10800"/>
                  </a:lnTo>
                  <a:lnTo>
                    <a:pt x="12900" y="21600"/>
                  </a:lnTo>
                  <a:lnTo>
                    <a:pt x="12900" y="162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4F81BD"/>
            </a:solidFill>
            <a:ln w="25402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5385" name="Nuoli oikealle 34"/>
            <p:cNvSpPr>
              <a:spLocks/>
            </p:cNvSpPr>
            <p:nvPr/>
          </p:nvSpPr>
          <p:spPr bwMode="auto">
            <a:xfrm rot="-9558983">
              <a:off x="3814118" y="4383078"/>
              <a:ext cx="310777" cy="250353"/>
            </a:xfrm>
            <a:custGeom>
              <a:avLst/>
              <a:gdLst>
                <a:gd name="T0" fmla="*/ 155389 w 21600"/>
                <a:gd name="T1" fmla="*/ 0 h 21600"/>
                <a:gd name="T2" fmla="*/ 310777 w 21600"/>
                <a:gd name="T3" fmla="*/ 125177 h 21600"/>
                <a:gd name="T4" fmla="*/ 155389 w 21600"/>
                <a:gd name="T5" fmla="*/ 250353 h 21600"/>
                <a:gd name="T6" fmla="*/ 0 w 21600"/>
                <a:gd name="T7" fmla="*/ 125177 h 21600"/>
                <a:gd name="T8" fmla="*/ 185603 w 21600"/>
                <a:gd name="T9" fmla="*/ 0 h 21600"/>
                <a:gd name="T10" fmla="*/ 185603 w 21600"/>
                <a:gd name="T11" fmla="*/ 250353 h 21600"/>
                <a:gd name="T12" fmla="*/ 17694720 60000 65536"/>
                <a:gd name="T13" fmla="*/ 0 60000 65536"/>
                <a:gd name="T14" fmla="*/ 5898240 60000 65536"/>
                <a:gd name="T15" fmla="*/ 11796480 60000 65536"/>
                <a:gd name="T16" fmla="*/ 17694720 60000 65536"/>
                <a:gd name="T17" fmla="*/ 5898240 60000 65536"/>
                <a:gd name="T18" fmla="*/ 0 w 21600"/>
                <a:gd name="T19" fmla="*/ 5400 h 21600"/>
                <a:gd name="T20" fmla="*/ 17250 w 21600"/>
                <a:gd name="T21" fmla="*/ 162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0" y="5400"/>
                  </a:moveTo>
                  <a:lnTo>
                    <a:pt x="12900" y="5400"/>
                  </a:lnTo>
                  <a:lnTo>
                    <a:pt x="12900" y="0"/>
                  </a:lnTo>
                  <a:lnTo>
                    <a:pt x="21600" y="10800"/>
                  </a:lnTo>
                  <a:lnTo>
                    <a:pt x="12900" y="21600"/>
                  </a:lnTo>
                  <a:lnTo>
                    <a:pt x="12900" y="162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4F81BD"/>
            </a:solidFill>
            <a:ln w="25402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5386" name="Nuoli oikealle 35"/>
            <p:cNvSpPr>
              <a:spLocks/>
            </p:cNvSpPr>
            <p:nvPr/>
          </p:nvSpPr>
          <p:spPr bwMode="auto">
            <a:xfrm rot="-9359593">
              <a:off x="5850360" y="1087982"/>
              <a:ext cx="310777" cy="250353"/>
            </a:xfrm>
            <a:custGeom>
              <a:avLst/>
              <a:gdLst>
                <a:gd name="T0" fmla="*/ 155389 w 21600"/>
                <a:gd name="T1" fmla="*/ 0 h 21600"/>
                <a:gd name="T2" fmla="*/ 310777 w 21600"/>
                <a:gd name="T3" fmla="*/ 125177 h 21600"/>
                <a:gd name="T4" fmla="*/ 155389 w 21600"/>
                <a:gd name="T5" fmla="*/ 250353 h 21600"/>
                <a:gd name="T6" fmla="*/ 0 w 21600"/>
                <a:gd name="T7" fmla="*/ 125177 h 21600"/>
                <a:gd name="T8" fmla="*/ 185603 w 21600"/>
                <a:gd name="T9" fmla="*/ 0 h 21600"/>
                <a:gd name="T10" fmla="*/ 185603 w 21600"/>
                <a:gd name="T11" fmla="*/ 250353 h 21600"/>
                <a:gd name="T12" fmla="*/ 17694720 60000 65536"/>
                <a:gd name="T13" fmla="*/ 0 60000 65536"/>
                <a:gd name="T14" fmla="*/ 5898240 60000 65536"/>
                <a:gd name="T15" fmla="*/ 11796480 60000 65536"/>
                <a:gd name="T16" fmla="*/ 17694720 60000 65536"/>
                <a:gd name="T17" fmla="*/ 5898240 60000 65536"/>
                <a:gd name="T18" fmla="*/ 0 w 21600"/>
                <a:gd name="T19" fmla="*/ 5400 h 21600"/>
                <a:gd name="T20" fmla="*/ 17250 w 21600"/>
                <a:gd name="T21" fmla="*/ 162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0" y="5400"/>
                  </a:moveTo>
                  <a:lnTo>
                    <a:pt x="12900" y="5400"/>
                  </a:lnTo>
                  <a:lnTo>
                    <a:pt x="12900" y="0"/>
                  </a:lnTo>
                  <a:lnTo>
                    <a:pt x="21600" y="10800"/>
                  </a:lnTo>
                  <a:lnTo>
                    <a:pt x="12900" y="21600"/>
                  </a:lnTo>
                  <a:lnTo>
                    <a:pt x="12900" y="162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4F81BD"/>
            </a:solidFill>
            <a:ln w="25402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anchor="ctr" anchorCtr="1"/>
            <a:lstStyle/>
            <a:p>
              <a:endParaRPr lang="en-US"/>
            </a:p>
          </p:txBody>
        </p:sp>
        <p:grpSp>
          <p:nvGrpSpPr>
            <p:cNvPr id="15387" name="Group 5"/>
            <p:cNvGrpSpPr>
              <a:grpSpLocks/>
            </p:cNvGrpSpPr>
            <p:nvPr/>
          </p:nvGrpSpPr>
          <p:grpSpPr bwMode="auto">
            <a:xfrm>
              <a:off x="3609978" y="2555876"/>
              <a:ext cx="1924053" cy="1746247"/>
              <a:chOff x="3609978" y="2555876"/>
              <a:chExt cx="1924053" cy="1746247"/>
            </a:xfrm>
          </p:grpSpPr>
          <p:sp>
            <p:nvSpPr>
              <p:cNvPr id="15388" name="AutoShape 4"/>
              <p:cNvSpPr>
                <a:spLocks noChangeArrowheads="1"/>
              </p:cNvSpPr>
              <p:nvPr/>
            </p:nvSpPr>
            <p:spPr bwMode="auto">
              <a:xfrm>
                <a:off x="3609978" y="2555876"/>
                <a:ext cx="1924053" cy="1746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000000"/>
                  </a:solidFill>
                  <a:latin typeface="Calibri" charset="0"/>
                </a:endParaRPr>
              </a:p>
            </p:txBody>
          </p:sp>
          <p:sp>
            <p:nvSpPr>
              <p:cNvPr id="15389" name="Freeform 8"/>
              <p:cNvSpPr>
                <a:spLocks/>
              </p:cNvSpPr>
              <p:nvPr/>
            </p:nvSpPr>
            <p:spPr bwMode="auto">
              <a:xfrm>
                <a:off x="4768852" y="3671892"/>
                <a:ext cx="366710" cy="215898"/>
              </a:xfrm>
              <a:custGeom>
                <a:avLst/>
                <a:gdLst>
                  <a:gd name="T0" fmla="*/ 183355 w 462"/>
                  <a:gd name="T1" fmla="*/ 0 h 272"/>
                  <a:gd name="T2" fmla="*/ 366710 w 462"/>
                  <a:gd name="T3" fmla="*/ 107949 h 272"/>
                  <a:gd name="T4" fmla="*/ 183355 w 462"/>
                  <a:gd name="T5" fmla="*/ 215898 h 272"/>
                  <a:gd name="T6" fmla="*/ 0 w 462"/>
                  <a:gd name="T7" fmla="*/ 107949 h 272"/>
                  <a:gd name="T8" fmla="*/ 366710 w 462"/>
                  <a:gd name="T9" fmla="*/ 46831 h 272"/>
                  <a:gd name="T10" fmla="*/ 363535 w 462"/>
                  <a:gd name="T11" fmla="*/ 114299 h 272"/>
                  <a:gd name="T12" fmla="*/ 315117 w 462"/>
                  <a:gd name="T13" fmla="*/ 176211 h 272"/>
                  <a:gd name="T14" fmla="*/ 257967 w 462"/>
                  <a:gd name="T15" fmla="*/ 215898 h 272"/>
                  <a:gd name="T16" fmla="*/ 157161 w 462"/>
                  <a:gd name="T17" fmla="*/ 211136 h 272"/>
                  <a:gd name="T18" fmla="*/ 53181 w 462"/>
                  <a:gd name="T19" fmla="*/ 171448 h 272"/>
                  <a:gd name="T20" fmla="*/ 4762 w 462"/>
                  <a:gd name="T21" fmla="*/ 132555 h 272"/>
                  <a:gd name="T22" fmla="*/ 0 w 462"/>
                  <a:gd name="T23" fmla="*/ 5556 h 272"/>
                  <a:gd name="T24" fmla="*/ 274636 w 462"/>
                  <a:gd name="T25" fmla="*/ 0 h 272"/>
                  <a:gd name="T26" fmla="*/ 366710 w 462"/>
                  <a:gd name="T27" fmla="*/ 46831 h 272"/>
                  <a:gd name="T28" fmla="*/ 366710 w 462"/>
                  <a:gd name="T29" fmla="*/ 46831 h 272"/>
                  <a:gd name="T30" fmla="*/ 17694720 60000 65536"/>
                  <a:gd name="T31" fmla="*/ 0 60000 65536"/>
                  <a:gd name="T32" fmla="*/ 5898240 60000 65536"/>
                  <a:gd name="T33" fmla="*/ 1179648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62"/>
                  <a:gd name="T46" fmla="*/ 0 h 272"/>
                  <a:gd name="T47" fmla="*/ 462 w 462"/>
                  <a:gd name="T48" fmla="*/ 272 h 27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62" h="272">
                    <a:moveTo>
                      <a:pt x="462" y="59"/>
                    </a:moveTo>
                    <a:lnTo>
                      <a:pt x="458" y="144"/>
                    </a:lnTo>
                    <a:lnTo>
                      <a:pt x="397" y="222"/>
                    </a:lnTo>
                    <a:lnTo>
                      <a:pt x="325" y="272"/>
                    </a:lnTo>
                    <a:lnTo>
                      <a:pt x="198" y="266"/>
                    </a:lnTo>
                    <a:lnTo>
                      <a:pt x="67" y="216"/>
                    </a:lnTo>
                    <a:lnTo>
                      <a:pt x="6" y="167"/>
                    </a:lnTo>
                    <a:lnTo>
                      <a:pt x="0" y="7"/>
                    </a:lnTo>
                    <a:lnTo>
                      <a:pt x="346" y="0"/>
                    </a:lnTo>
                    <a:lnTo>
                      <a:pt x="462" y="59"/>
                    </a:lnTo>
                    <a:close/>
                  </a:path>
                </a:pathLst>
              </a:custGeom>
              <a:solidFill>
                <a:srgbClr val="D9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0" name="Freeform 9"/>
              <p:cNvSpPr>
                <a:spLocks/>
              </p:cNvSpPr>
              <p:nvPr/>
            </p:nvSpPr>
            <p:spPr bwMode="auto">
              <a:xfrm>
                <a:off x="4672017" y="3478213"/>
                <a:ext cx="658816" cy="260347"/>
              </a:xfrm>
              <a:custGeom>
                <a:avLst/>
                <a:gdLst>
                  <a:gd name="T0" fmla="*/ 329408 w 829"/>
                  <a:gd name="T1" fmla="*/ 0 h 326"/>
                  <a:gd name="T2" fmla="*/ 658816 w 829"/>
                  <a:gd name="T3" fmla="*/ 130174 h 326"/>
                  <a:gd name="T4" fmla="*/ 329408 w 829"/>
                  <a:gd name="T5" fmla="*/ 260347 h 326"/>
                  <a:gd name="T6" fmla="*/ 0 w 829"/>
                  <a:gd name="T7" fmla="*/ 130174 h 326"/>
                  <a:gd name="T8" fmla="*/ 19868 w 829"/>
                  <a:gd name="T9" fmla="*/ 77465 h 326"/>
                  <a:gd name="T10" fmla="*/ 0 w 829"/>
                  <a:gd name="T11" fmla="*/ 153333 h 326"/>
                  <a:gd name="T12" fmla="*/ 51656 w 829"/>
                  <a:gd name="T13" fmla="*/ 202847 h 326"/>
                  <a:gd name="T14" fmla="*/ 160532 w 829"/>
                  <a:gd name="T15" fmla="*/ 254757 h 326"/>
                  <a:gd name="T16" fmla="*/ 331395 w 829"/>
                  <a:gd name="T17" fmla="*/ 214826 h 326"/>
                  <a:gd name="T18" fmla="*/ 450602 w 829"/>
                  <a:gd name="T19" fmla="*/ 260347 h 326"/>
                  <a:gd name="T20" fmla="*/ 583318 w 829"/>
                  <a:gd name="T21" fmla="*/ 254757 h 326"/>
                  <a:gd name="T22" fmla="*/ 658816 w 829"/>
                  <a:gd name="T23" fmla="*/ 170903 h 326"/>
                  <a:gd name="T24" fmla="*/ 658816 w 829"/>
                  <a:gd name="T25" fmla="*/ 81458 h 326"/>
                  <a:gd name="T26" fmla="*/ 527689 w 829"/>
                  <a:gd name="T27" fmla="*/ 93437 h 326"/>
                  <a:gd name="T28" fmla="*/ 400535 w 829"/>
                  <a:gd name="T29" fmla="*/ 0 h 326"/>
                  <a:gd name="T30" fmla="*/ 286096 w 829"/>
                  <a:gd name="T31" fmla="*/ 69479 h 326"/>
                  <a:gd name="T32" fmla="*/ 19868 w 829"/>
                  <a:gd name="T33" fmla="*/ 77465 h 326"/>
                  <a:gd name="T34" fmla="*/ 19868 w 829"/>
                  <a:gd name="T35" fmla="*/ 77465 h 326"/>
                  <a:gd name="T36" fmla="*/ 17694720 60000 65536"/>
                  <a:gd name="T37" fmla="*/ 0 60000 65536"/>
                  <a:gd name="T38" fmla="*/ 5898240 60000 65536"/>
                  <a:gd name="T39" fmla="*/ 1179648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29"/>
                  <a:gd name="T55" fmla="*/ 0 h 326"/>
                  <a:gd name="T56" fmla="*/ 829 w 829"/>
                  <a:gd name="T57" fmla="*/ 326 h 32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29" h="326">
                    <a:moveTo>
                      <a:pt x="25" y="97"/>
                    </a:moveTo>
                    <a:lnTo>
                      <a:pt x="0" y="192"/>
                    </a:lnTo>
                    <a:lnTo>
                      <a:pt x="65" y="254"/>
                    </a:lnTo>
                    <a:lnTo>
                      <a:pt x="202" y="319"/>
                    </a:lnTo>
                    <a:lnTo>
                      <a:pt x="417" y="269"/>
                    </a:lnTo>
                    <a:lnTo>
                      <a:pt x="567" y="326"/>
                    </a:lnTo>
                    <a:lnTo>
                      <a:pt x="734" y="319"/>
                    </a:lnTo>
                    <a:lnTo>
                      <a:pt x="829" y="214"/>
                    </a:lnTo>
                    <a:lnTo>
                      <a:pt x="829" y="102"/>
                    </a:lnTo>
                    <a:lnTo>
                      <a:pt x="664" y="117"/>
                    </a:lnTo>
                    <a:lnTo>
                      <a:pt x="504" y="0"/>
                    </a:lnTo>
                    <a:lnTo>
                      <a:pt x="360" y="87"/>
                    </a:lnTo>
                    <a:lnTo>
                      <a:pt x="25" y="97"/>
                    </a:lnTo>
                    <a:close/>
                  </a:path>
                </a:pathLst>
              </a:custGeom>
              <a:solidFill>
                <a:srgbClr val="A3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1" name="Freeform 10"/>
              <p:cNvSpPr>
                <a:spLocks/>
              </p:cNvSpPr>
              <p:nvPr/>
            </p:nvSpPr>
            <p:spPr bwMode="auto">
              <a:xfrm>
                <a:off x="3878263" y="2701923"/>
                <a:ext cx="1557342" cy="903290"/>
              </a:xfrm>
              <a:custGeom>
                <a:avLst/>
                <a:gdLst>
                  <a:gd name="T0" fmla="*/ 778671 w 1962"/>
                  <a:gd name="T1" fmla="*/ 0 h 1138"/>
                  <a:gd name="T2" fmla="*/ 1557342 w 1962"/>
                  <a:gd name="T3" fmla="*/ 451645 h 1138"/>
                  <a:gd name="T4" fmla="*/ 778671 w 1962"/>
                  <a:gd name="T5" fmla="*/ 903290 h 1138"/>
                  <a:gd name="T6" fmla="*/ 0 w 1962"/>
                  <a:gd name="T7" fmla="*/ 451645 h 1138"/>
                  <a:gd name="T8" fmla="*/ 242094 w 1962"/>
                  <a:gd name="T9" fmla="*/ 177800 h 1138"/>
                  <a:gd name="T10" fmla="*/ 165100 w 1962"/>
                  <a:gd name="T11" fmla="*/ 215901 h 1138"/>
                  <a:gd name="T12" fmla="*/ 44450 w 1962"/>
                  <a:gd name="T13" fmla="*/ 328613 h 1138"/>
                  <a:gd name="T14" fmla="*/ 0 w 1962"/>
                  <a:gd name="T15" fmla="*/ 508795 h 1138"/>
                  <a:gd name="T16" fmla="*/ 31750 w 1962"/>
                  <a:gd name="T17" fmla="*/ 671514 h 1138"/>
                  <a:gd name="T18" fmla="*/ 222251 w 1962"/>
                  <a:gd name="T19" fmla="*/ 777083 h 1138"/>
                  <a:gd name="T20" fmla="*/ 396876 w 1962"/>
                  <a:gd name="T21" fmla="*/ 842965 h 1138"/>
                  <a:gd name="T22" fmla="*/ 573883 w 1962"/>
                  <a:gd name="T23" fmla="*/ 831059 h 1138"/>
                  <a:gd name="T24" fmla="*/ 665958 w 1962"/>
                  <a:gd name="T25" fmla="*/ 764383 h 1138"/>
                  <a:gd name="T26" fmla="*/ 762796 w 1962"/>
                  <a:gd name="T27" fmla="*/ 831059 h 1138"/>
                  <a:gd name="T28" fmla="*/ 975522 w 1962"/>
                  <a:gd name="T29" fmla="*/ 849315 h 1138"/>
                  <a:gd name="T30" fmla="*/ 1231904 w 1962"/>
                  <a:gd name="T31" fmla="*/ 792165 h 1138"/>
                  <a:gd name="T32" fmla="*/ 1335885 w 1962"/>
                  <a:gd name="T33" fmla="*/ 903290 h 1138"/>
                  <a:gd name="T34" fmla="*/ 1491461 w 1962"/>
                  <a:gd name="T35" fmla="*/ 817565 h 1138"/>
                  <a:gd name="T36" fmla="*/ 1557342 w 1962"/>
                  <a:gd name="T37" fmla="*/ 618333 h 1138"/>
                  <a:gd name="T38" fmla="*/ 1494636 w 1962"/>
                  <a:gd name="T39" fmla="*/ 542927 h 1138"/>
                  <a:gd name="T40" fmla="*/ 1500192 w 1962"/>
                  <a:gd name="T41" fmla="*/ 368301 h 1138"/>
                  <a:gd name="T42" fmla="*/ 1434310 w 1962"/>
                  <a:gd name="T43" fmla="*/ 235744 h 1138"/>
                  <a:gd name="T44" fmla="*/ 1297785 w 1962"/>
                  <a:gd name="T45" fmla="*/ 161925 h 1138"/>
                  <a:gd name="T46" fmla="*/ 1188247 w 1962"/>
                  <a:gd name="T47" fmla="*/ 31750 h 1138"/>
                  <a:gd name="T48" fmla="*/ 975522 w 1962"/>
                  <a:gd name="T49" fmla="*/ 7938 h 1138"/>
                  <a:gd name="T50" fmla="*/ 560389 w 1962"/>
                  <a:gd name="T51" fmla="*/ 0 h 1138"/>
                  <a:gd name="T52" fmla="*/ 369889 w 1962"/>
                  <a:gd name="T53" fmla="*/ 66675 h 1138"/>
                  <a:gd name="T54" fmla="*/ 242094 w 1962"/>
                  <a:gd name="T55" fmla="*/ 177800 h 1138"/>
                  <a:gd name="T56" fmla="*/ 242094 w 1962"/>
                  <a:gd name="T57" fmla="*/ 177800 h 1138"/>
                  <a:gd name="T58" fmla="*/ 17694720 60000 65536"/>
                  <a:gd name="T59" fmla="*/ 0 60000 65536"/>
                  <a:gd name="T60" fmla="*/ 5898240 60000 65536"/>
                  <a:gd name="T61" fmla="*/ 1179648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962"/>
                  <a:gd name="T88" fmla="*/ 0 h 1138"/>
                  <a:gd name="T89" fmla="*/ 1962 w 1962"/>
                  <a:gd name="T90" fmla="*/ 1138 h 113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962" h="1138">
                    <a:moveTo>
                      <a:pt x="305" y="224"/>
                    </a:moveTo>
                    <a:lnTo>
                      <a:pt x="208" y="272"/>
                    </a:lnTo>
                    <a:lnTo>
                      <a:pt x="56" y="414"/>
                    </a:lnTo>
                    <a:lnTo>
                      <a:pt x="0" y="641"/>
                    </a:lnTo>
                    <a:lnTo>
                      <a:pt x="40" y="846"/>
                    </a:lnTo>
                    <a:lnTo>
                      <a:pt x="280" y="979"/>
                    </a:lnTo>
                    <a:lnTo>
                      <a:pt x="500" y="1062"/>
                    </a:lnTo>
                    <a:lnTo>
                      <a:pt x="723" y="1047"/>
                    </a:lnTo>
                    <a:lnTo>
                      <a:pt x="839" y="963"/>
                    </a:lnTo>
                    <a:lnTo>
                      <a:pt x="961" y="1047"/>
                    </a:lnTo>
                    <a:lnTo>
                      <a:pt x="1229" y="1070"/>
                    </a:lnTo>
                    <a:lnTo>
                      <a:pt x="1552" y="998"/>
                    </a:lnTo>
                    <a:lnTo>
                      <a:pt x="1683" y="1138"/>
                    </a:lnTo>
                    <a:lnTo>
                      <a:pt x="1879" y="1030"/>
                    </a:lnTo>
                    <a:lnTo>
                      <a:pt x="1962" y="779"/>
                    </a:lnTo>
                    <a:lnTo>
                      <a:pt x="1883" y="684"/>
                    </a:lnTo>
                    <a:lnTo>
                      <a:pt x="1890" y="464"/>
                    </a:lnTo>
                    <a:lnTo>
                      <a:pt x="1807" y="297"/>
                    </a:lnTo>
                    <a:lnTo>
                      <a:pt x="1635" y="204"/>
                    </a:lnTo>
                    <a:lnTo>
                      <a:pt x="1497" y="40"/>
                    </a:lnTo>
                    <a:lnTo>
                      <a:pt x="1229" y="10"/>
                    </a:lnTo>
                    <a:lnTo>
                      <a:pt x="706" y="0"/>
                    </a:lnTo>
                    <a:lnTo>
                      <a:pt x="466" y="84"/>
                    </a:lnTo>
                    <a:lnTo>
                      <a:pt x="305" y="224"/>
                    </a:lnTo>
                    <a:close/>
                  </a:path>
                </a:pathLst>
              </a:custGeom>
              <a:solidFill>
                <a:srgbClr val="FFCC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2" name="Freeform 11"/>
              <p:cNvSpPr>
                <a:spLocks/>
              </p:cNvSpPr>
              <p:nvPr/>
            </p:nvSpPr>
            <p:spPr bwMode="auto">
              <a:xfrm>
                <a:off x="4779961" y="3425827"/>
                <a:ext cx="111127" cy="103190"/>
              </a:xfrm>
              <a:custGeom>
                <a:avLst/>
                <a:gdLst>
                  <a:gd name="T0" fmla="*/ 55564 w 141"/>
                  <a:gd name="T1" fmla="*/ 0 h 129"/>
                  <a:gd name="T2" fmla="*/ 111127 w 141"/>
                  <a:gd name="T3" fmla="*/ 51595 h 129"/>
                  <a:gd name="T4" fmla="*/ 55564 w 141"/>
                  <a:gd name="T5" fmla="*/ 103190 h 129"/>
                  <a:gd name="T6" fmla="*/ 0 w 141"/>
                  <a:gd name="T7" fmla="*/ 51595 h 129"/>
                  <a:gd name="T8" fmla="*/ 0 w 141"/>
                  <a:gd name="T9" fmla="*/ 13599 h 129"/>
                  <a:gd name="T10" fmla="*/ 0 w 141"/>
                  <a:gd name="T11" fmla="*/ 48795 h 129"/>
                  <a:gd name="T12" fmla="*/ 14186 w 141"/>
                  <a:gd name="T13" fmla="*/ 71193 h 129"/>
                  <a:gd name="T14" fmla="*/ 42559 w 141"/>
                  <a:gd name="T15" fmla="*/ 103190 h 129"/>
                  <a:gd name="T16" fmla="*/ 111127 w 141"/>
                  <a:gd name="T17" fmla="*/ 95991 h 129"/>
                  <a:gd name="T18" fmla="*/ 69356 w 141"/>
                  <a:gd name="T19" fmla="*/ 63994 h 129"/>
                  <a:gd name="T20" fmla="*/ 54381 w 141"/>
                  <a:gd name="T21" fmla="*/ 40796 h 129"/>
                  <a:gd name="T22" fmla="*/ 44136 w 141"/>
                  <a:gd name="T23" fmla="*/ 0 h 129"/>
                  <a:gd name="T24" fmla="*/ 0 w 141"/>
                  <a:gd name="T25" fmla="*/ 13599 h 129"/>
                  <a:gd name="T26" fmla="*/ 0 w 141"/>
                  <a:gd name="T27" fmla="*/ 13599 h 129"/>
                  <a:gd name="T28" fmla="*/ 17694720 60000 65536"/>
                  <a:gd name="T29" fmla="*/ 0 60000 65536"/>
                  <a:gd name="T30" fmla="*/ 5898240 60000 65536"/>
                  <a:gd name="T31" fmla="*/ 1179648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1"/>
                  <a:gd name="T43" fmla="*/ 0 h 129"/>
                  <a:gd name="T44" fmla="*/ 141 w 141"/>
                  <a:gd name="T45" fmla="*/ 129 h 12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1" h="129">
                    <a:moveTo>
                      <a:pt x="0" y="17"/>
                    </a:moveTo>
                    <a:lnTo>
                      <a:pt x="0" y="61"/>
                    </a:lnTo>
                    <a:lnTo>
                      <a:pt x="18" y="89"/>
                    </a:lnTo>
                    <a:lnTo>
                      <a:pt x="54" y="129"/>
                    </a:lnTo>
                    <a:lnTo>
                      <a:pt x="141" y="120"/>
                    </a:lnTo>
                    <a:lnTo>
                      <a:pt x="88" y="80"/>
                    </a:lnTo>
                    <a:lnTo>
                      <a:pt x="69" y="51"/>
                    </a:lnTo>
                    <a:lnTo>
                      <a:pt x="56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E4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3" name="Freeform 12"/>
              <p:cNvSpPr>
                <a:spLocks/>
              </p:cNvSpPr>
              <p:nvPr/>
            </p:nvSpPr>
            <p:spPr bwMode="auto">
              <a:xfrm>
                <a:off x="3978270" y="3098801"/>
                <a:ext cx="107954" cy="207961"/>
              </a:xfrm>
              <a:custGeom>
                <a:avLst/>
                <a:gdLst>
                  <a:gd name="T0" fmla="*/ 53977 w 137"/>
                  <a:gd name="T1" fmla="*/ 0 h 262"/>
                  <a:gd name="T2" fmla="*/ 107954 w 137"/>
                  <a:gd name="T3" fmla="*/ 103981 h 262"/>
                  <a:gd name="T4" fmla="*/ 53977 w 137"/>
                  <a:gd name="T5" fmla="*/ 207961 h 262"/>
                  <a:gd name="T6" fmla="*/ 0 w 137"/>
                  <a:gd name="T7" fmla="*/ 103981 h 262"/>
                  <a:gd name="T8" fmla="*/ 107954 w 137"/>
                  <a:gd name="T9" fmla="*/ 135730 h 262"/>
                  <a:gd name="T10" fmla="*/ 68555 w 137"/>
                  <a:gd name="T11" fmla="*/ 97631 h 262"/>
                  <a:gd name="T12" fmla="*/ 53583 w 137"/>
                  <a:gd name="T13" fmla="*/ 46831 h 262"/>
                  <a:gd name="T14" fmla="*/ 53583 w 137"/>
                  <a:gd name="T15" fmla="*/ 0 h 262"/>
                  <a:gd name="T16" fmla="*/ 3152 w 137"/>
                  <a:gd name="T17" fmla="*/ 16669 h 262"/>
                  <a:gd name="T18" fmla="*/ 0 w 137"/>
                  <a:gd name="T19" fmla="*/ 72231 h 262"/>
                  <a:gd name="T20" fmla="*/ 16548 w 137"/>
                  <a:gd name="T21" fmla="*/ 129380 h 262"/>
                  <a:gd name="T22" fmla="*/ 36247 w 137"/>
                  <a:gd name="T23" fmla="*/ 161130 h 262"/>
                  <a:gd name="T24" fmla="*/ 81950 w 137"/>
                  <a:gd name="T25" fmla="*/ 207961 h 262"/>
                  <a:gd name="T26" fmla="*/ 107954 w 137"/>
                  <a:gd name="T27" fmla="*/ 135730 h 262"/>
                  <a:gd name="T28" fmla="*/ 107954 w 137"/>
                  <a:gd name="T29" fmla="*/ 135730 h 262"/>
                  <a:gd name="T30" fmla="*/ 17694720 60000 65536"/>
                  <a:gd name="T31" fmla="*/ 0 60000 65536"/>
                  <a:gd name="T32" fmla="*/ 5898240 60000 65536"/>
                  <a:gd name="T33" fmla="*/ 1179648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7"/>
                  <a:gd name="T46" fmla="*/ 0 h 262"/>
                  <a:gd name="T47" fmla="*/ 137 w 137"/>
                  <a:gd name="T48" fmla="*/ 262 h 26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7" h="262">
                    <a:moveTo>
                      <a:pt x="137" y="171"/>
                    </a:moveTo>
                    <a:lnTo>
                      <a:pt x="87" y="123"/>
                    </a:lnTo>
                    <a:lnTo>
                      <a:pt x="68" y="59"/>
                    </a:lnTo>
                    <a:lnTo>
                      <a:pt x="68" y="0"/>
                    </a:lnTo>
                    <a:lnTo>
                      <a:pt x="4" y="21"/>
                    </a:lnTo>
                    <a:lnTo>
                      <a:pt x="0" y="91"/>
                    </a:lnTo>
                    <a:lnTo>
                      <a:pt x="21" y="163"/>
                    </a:lnTo>
                    <a:lnTo>
                      <a:pt x="46" y="203"/>
                    </a:lnTo>
                    <a:lnTo>
                      <a:pt x="104" y="262"/>
                    </a:lnTo>
                    <a:lnTo>
                      <a:pt x="137" y="171"/>
                    </a:lnTo>
                    <a:close/>
                  </a:path>
                </a:pathLst>
              </a:custGeom>
              <a:solidFill>
                <a:srgbClr val="4A69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4" name="Freeform 13"/>
              <p:cNvSpPr>
                <a:spLocks/>
              </p:cNvSpPr>
              <p:nvPr/>
            </p:nvSpPr>
            <p:spPr bwMode="auto">
              <a:xfrm>
                <a:off x="4533896" y="3203572"/>
                <a:ext cx="927101" cy="407986"/>
              </a:xfrm>
              <a:custGeom>
                <a:avLst/>
                <a:gdLst>
                  <a:gd name="T0" fmla="*/ 463551 w 1169"/>
                  <a:gd name="T1" fmla="*/ 0 h 515"/>
                  <a:gd name="T2" fmla="*/ 927101 w 1169"/>
                  <a:gd name="T3" fmla="*/ 203993 h 515"/>
                  <a:gd name="T4" fmla="*/ 463551 w 1169"/>
                  <a:gd name="T5" fmla="*/ 407986 h 515"/>
                  <a:gd name="T6" fmla="*/ 0 w 1169"/>
                  <a:gd name="T7" fmla="*/ 203993 h 515"/>
                  <a:gd name="T8" fmla="*/ 0 w 1169"/>
                  <a:gd name="T9" fmla="*/ 285986 h 515"/>
                  <a:gd name="T10" fmla="*/ 34102 w 1169"/>
                  <a:gd name="T11" fmla="*/ 324804 h 515"/>
                  <a:gd name="T12" fmla="*/ 79307 w 1169"/>
                  <a:gd name="T13" fmla="*/ 353324 h 515"/>
                  <a:gd name="T14" fmla="*/ 135615 w 1169"/>
                  <a:gd name="T15" fmla="*/ 368376 h 515"/>
                  <a:gd name="T16" fmla="*/ 221267 w 1169"/>
                  <a:gd name="T17" fmla="*/ 379467 h 515"/>
                  <a:gd name="T18" fmla="*/ 305333 w 1169"/>
                  <a:gd name="T19" fmla="*/ 386596 h 515"/>
                  <a:gd name="T20" fmla="*/ 385433 w 1169"/>
                  <a:gd name="T21" fmla="*/ 376298 h 515"/>
                  <a:gd name="T22" fmla="*/ 457602 w 1169"/>
                  <a:gd name="T23" fmla="*/ 353324 h 515"/>
                  <a:gd name="T24" fmla="*/ 504394 w 1169"/>
                  <a:gd name="T25" fmla="*/ 329558 h 515"/>
                  <a:gd name="T26" fmla="*/ 549599 w 1169"/>
                  <a:gd name="T27" fmla="*/ 301038 h 515"/>
                  <a:gd name="T28" fmla="*/ 575770 w 1169"/>
                  <a:gd name="T29" fmla="*/ 361246 h 515"/>
                  <a:gd name="T30" fmla="*/ 609872 w 1169"/>
                  <a:gd name="T31" fmla="*/ 396103 h 515"/>
                  <a:gd name="T32" fmla="*/ 686007 w 1169"/>
                  <a:gd name="T33" fmla="*/ 407986 h 515"/>
                  <a:gd name="T34" fmla="*/ 771659 w 1169"/>
                  <a:gd name="T35" fmla="*/ 398480 h 515"/>
                  <a:gd name="T36" fmla="*/ 858897 w 1169"/>
                  <a:gd name="T37" fmla="*/ 353324 h 515"/>
                  <a:gd name="T38" fmla="*/ 907274 w 1169"/>
                  <a:gd name="T39" fmla="*/ 272519 h 515"/>
                  <a:gd name="T40" fmla="*/ 927101 w 1169"/>
                  <a:gd name="T41" fmla="*/ 174285 h 515"/>
                  <a:gd name="T42" fmla="*/ 919170 w 1169"/>
                  <a:gd name="T43" fmla="*/ 80013 h 515"/>
                  <a:gd name="T44" fmla="*/ 858897 w 1169"/>
                  <a:gd name="T45" fmla="*/ 0 h 515"/>
                  <a:gd name="T46" fmla="*/ 828760 w 1169"/>
                  <a:gd name="T47" fmla="*/ 57039 h 515"/>
                  <a:gd name="T48" fmla="*/ 862069 w 1169"/>
                  <a:gd name="T49" fmla="*/ 117246 h 515"/>
                  <a:gd name="T50" fmla="*/ 853345 w 1169"/>
                  <a:gd name="T51" fmla="*/ 186961 h 515"/>
                  <a:gd name="T52" fmla="*/ 823209 w 1169"/>
                  <a:gd name="T53" fmla="*/ 272519 h 515"/>
                  <a:gd name="T54" fmla="*/ 778003 w 1169"/>
                  <a:gd name="T55" fmla="*/ 312921 h 515"/>
                  <a:gd name="T56" fmla="*/ 714558 w 1169"/>
                  <a:gd name="T57" fmla="*/ 324804 h 515"/>
                  <a:gd name="T58" fmla="*/ 659836 w 1169"/>
                  <a:gd name="T59" fmla="*/ 324804 h 515"/>
                  <a:gd name="T60" fmla="*/ 620975 w 1169"/>
                  <a:gd name="T61" fmla="*/ 287571 h 515"/>
                  <a:gd name="T62" fmla="*/ 604321 w 1169"/>
                  <a:gd name="T63" fmla="*/ 236077 h 515"/>
                  <a:gd name="T64" fmla="*/ 534530 w 1169"/>
                  <a:gd name="T65" fmla="*/ 215480 h 515"/>
                  <a:gd name="T66" fmla="*/ 492498 w 1169"/>
                  <a:gd name="T67" fmla="*/ 255882 h 515"/>
                  <a:gd name="T68" fmla="*/ 436983 w 1169"/>
                  <a:gd name="T69" fmla="*/ 287571 h 515"/>
                  <a:gd name="T70" fmla="*/ 364813 w 1169"/>
                  <a:gd name="T71" fmla="*/ 307376 h 515"/>
                  <a:gd name="T72" fmla="*/ 266472 w 1169"/>
                  <a:gd name="T73" fmla="*/ 312921 h 515"/>
                  <a:gd name="T74" fmla="*/ 192716 w 1169"/>
                  <a:gd name="T75" fmla="*/ 307376 h 515"/>
                  <a:gd name="T76" fmla="*/ 120547 w 1169"/>
                  <a:gd name="T77" fmla="*/ 297869 h 515"/>
                  <a:gd name="T78" fmla="*/ 79307 w 1169"/>
                  <a:gd name="T79" fmla="*/ 272519 h 515"/>
                  <a:gd name="T80" fmla="*/ 17448 w 1169"/>
                  <a:gd name="T81" fmla="*/ 227363 h 515"/>
                  <a:gd name="T82" fmla="*/ 0 w 1169"/>
                  <a:gd name="T83" fmla="*/ 285986 h 515"/>
                  <a:gd name="T84" fmla="*/ 0 w 1169"/>
                  <a:gd name="T85" fmla="*/ 285986 h 515"/>
                  <a:gd name="T86" fmla="*/ 17694720 60000 65536"/>
                  <a:gd name="T87" fmla="*/ 0 60000 65536"/>
                  <a:gd name="T88" fmla="*/ 5898240 60000 65536"/>
                  <a:gd name="T89" fmla="*/ 1179648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169"/>
                  <a:gd name="T130" fmla="*/ 0 h 515"/>
                  <a:gd name="T131" fmla="*/ 1169 w 1169"/>
                  <a:gd name="T132" fmla="*/ 515 h 51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169" h="515">
                    <a:moveTo>
                      <a:pt x="0" y="361"/>
                    </a:moveTo>
                    <a:lnTo>
                      <a:pt x="43" y="410"/>
                    </a:lnTo>
                    <a:lnTo>
                      <a:pt x="100" y="446"/>
                    </a:lnTo>
                    <a:lnTo>
                      <a:pt x="171" y="465"/>
                    </a:lnTo>
                    <a:lnTo>
                      <a:pt x="279" y="479"/>
                    </a:lnTo>
                    <a:lnTo>
                      <a:pt x="385" y="488"/>
                    </a:lnTo>
                    <a:lnTo>
                      <a:pt x="486" y="475"/>
                    </a:lnTo>
                    <a:lnTo>
                      <a:pt x="577" y="446"/>
                    </a:lnTo>
                    <a:lnTo>
                      <a:pt x="636" y="416"/>
                    </a:lnTo>
                    <a:lnTo>
                      <a:pt x="693" y="380"/>
                    </a:lnTo>
                    <a:lnTo>
                      <a:pt x="726" y="456"/>
                    </a:lnTo>
                    <a:lnTo>
                      <a:pt x="769" y="500"/>
                    </a:lnTo>
                    <a:lnTo>
                      <a:pt x="865" y="515"/>
                    </a:lnTo>
                    <a:lnTo>
                      <a:pt x="973" y="503"/>
                    </a:lnTo>
                    <a:lnTo>
                      <a:pt x="1083" y="446"/>
                    </a:lnTo>
                    <a:lnTo>
                      <a:pt x="1144" y="344"/>
                    </a:lnTo>
                    <a:lnTo>
                      <a:pt x="1169" y="220"/>
                    </a:lnTo>
                    <a:lnTo>
                      <a:pt x="1159" y="101"/>
                    </a:lnTo>
                    <a:lnTo>
                      <a:pt x="1083" y="0"/>
                    </a:lnTo>
                    <a:lnTo>
                      <a:pt x="1045" y="72"/>
                    </a:lnTo>
                    <a:lnTo>
                      <a:pt x="1087" y="148"/>
                    </a:lnTo>
                    <a:lnTo>
                      <a:pt x="1076" y="236"/>
                    </a:lnTo>
                    <a:lnTo>
                      <a:pt x="1038" y="344"/>
                    </a:lnTo>
                    <a:lnTo>
                      <a:pt x="981" y="395"/>
                    </a:lnTo>
                    <a:lnTo>
                      <a:pt x="901" y="410"/>
                    </a:lnTo>
                    <a:lnTo>
                      <a:pt x="832" y="410"/>
                    </a:lnTo>
                    <a:lnTo>
                      <a:pt x="783" y="363"/>
                    </a:lnTo>
                    <a:lnTo>
                      <a:pt x="762" y="298"/>
                    </a:lnTo>
                    <a:lnTo>
                      <a:pt x="674" y="272"/>
                    </a:lnTo>
                    <a:lnTo>
                      <a:pt x="621" y="323"/>
                    </a:lnTo>
                    <a:lnTo>
                      <a:pt x="551" y="363"/>
                    </a:lnTo>
                    <a:lnTo>
                      <a:pt x="460" y="388"/>
                    </a:lnTo>
                    <a:lnTo>
                      <a:pt x="336" y="395"/>
                    </a:lnTo>
                    <a:lnTo>
                      <a:pt x="243" y="388"/>
                    </a:lnTo>
                    <a:lnTo>
                      <a:pt x="152" y="376"/>
                    </a:lnTo>
                    <a:lnTo>
                      <a:pt x="100" y="344"/>
                    </a:lnTo>
                    <a:lnTo>
                      <a:pt x="22" y="287"/>
                    </a:lnTo>
                    <a:lnTo>
                      <a:pt x="0" y="361"/>
                    </a:lnTo>
                    <a:close/>
                  </a:path>
                </a:pathLst>
              </a:custGeom>
              <a:solidFill>
                <a:srgbClr val="638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5" name="Freeform 14"/>
              <p:cNvSpPr>
                <a:spLocks/>
              </p:cNvSpPr>
              <p:nvPr/>
            </p:nvSpPr>
            <p:spPr bwMode="auto">
              <a:xfrm>
                <a:off x="5176839" y="2832097"/>
                <a:ext cx="239709" cy="601666"/>
              </a:xfrm>
              <a:custGeom>
                <a:avLst/>
                <a:gdLst>
                  <a:gd name="T0" fmla="*/ 119855 w 303"/>
                  <a:gd name="T1" fmla="*/ 0 h 758"/>
                  <a:gd name="T2" fmla="*/ 239709 w 303"/>
                  <a:gd name="T3" fmla="*/ 300833 h 758"/>
                  <a:gd name="T4" fmla="*/ 119855 w 303"/>
                  <a:gd name="T5" fmla="*/ 601666 h 758"/>
                  <a:gd name="T6" fmla="*/ 0 w 303"/>
                  <a:gd name="T7" fmla="*/ 300833 h 758"/>
                  <a:gd name="T8" fmla="*/ 0 w 303"/>
                  <a:gd name="T9" fmla="*/ 0 h 758"/>
                  <a:gd name="T10" fmla="*/ 129743 w 303"/>
                  <a:gd name="T11" fmla="*/ 53975 h 758"/>
                  <a:gd name="T12" fmla="*/ 193033 w 303"/>
                  <a:gd name="T13" fmla="*/ 120651 h 758"/>
                  <a:gd name="T14" fmla="*/ 224678 w 303"/>
                  <a:gd name="T15" fmla="*/ 198439 h 758"/>
                  <a:gd name="T16" fmla="*/ 239709 w 303"/>
                  <a:gd name="T17" fmla="*/ 273052 h 758"/>
                  <a:gd name="T18" fmla="*/ 236545 w 303"/>
                  <a:gd name="T19" fmla="*/ 361952 h 758"/>
                  <a:gd name="T20" fmla="*/ 216767 w 303"/>
                  <a:gd name="T21" fmla="*/ 450853 h 758"/>
                  <a:gd name="T22" fmla="*/ 186704 w 303"/>
                  <a:gd name="T23" fmla="*/ 506415 h 758"/>
                  <a:gd name="T24" fmla="*/ 116294 w 303"/>
                  <a:gd name="T25" fmla="*/ 538166 h 758"/>
                  <a:gd name="T26" fmla="*/ 121041 w 303"/>
                  <a:gd name="T27" fmla="*/ 586585 h 758"/>
                  <a:gd name="T28" fmla="*/ 72783 w 303"/>
                  <a:gd name="T29" fmla="*/ 601666 h 758"/>
                  <a:gd name="T30" fmla="*/ 63290 w 303"/>
                  <a:gd name="T31" fmla="*/ 523084 h 758"/>
                  <a:gd name="T32" fmla="*/ 81485 w 303"/>
                  <a:gd name="T33" fmla="*/ 471490 h 758"/>
                  <a:gd name="T34" fmla="*/ 126579 w 303"/>
                  <a:gd name="T35" fmla="*/ 446090 h 758"/>
                  <a:gd name="T36" fmla="*/ 173255 w 303"/>
                  <a:gd name="T37" fmla="*/ 384177 h 758"/>
                  <a:gd name="T38" fmla="*/ 181166 w 303"/>
                  <a:gd name="T39" fmla="*/ 290514 h 758"/>
                  <a:gd name="T40" fmla="*/ 166926 w 303"/>
                  <a:gd name="T41" fmla="*/ 216695 h 758"/>
                  <a:gd name="T42" fmla="*/ 132908 w 303"/>
                  <a:gd name="T43" fmla="*/ 157957 h 758"/>
                  <a:gd name="T44" fmla="*/ 89396 w 303"/>
                  <a:gd name="T45" fmla="*/ 114301 h 758"/>
                  <a:gd name="T46" fmla="*/ 0 w 303"/>
                  <a:gd name="T47" fmla="*/ 82550 h 758"/>
                  <a:gd name="T48" fmla="*/ 0 w 303"/>
                  <a:gd name="T49" fmla="*/ 0 h 758"/>
                  <a:gd name="T50" fmla="*/ 0 w 303"/>
                  <a:gd name="T51" fmla="*/ 0 h 758"/>
                  <a:gd name="T52" fmla="*/ 17694720 60000 65536"/>
                  <a:gd name="T53" fmla="*/ 0 60000 65536"/>
                  <a:gd name="T54" fmla="*/ 5898240 60000 65536"/>
                  <a:gd name="T55" fmla="*/ 1179648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03"/>
                  <a:gd name="T79" fmla="*/ 0 h 758"/>
                  <a:gd name="T80" fmla="*/ 303 w 303"/>
                  <a:gd name="T81" fmla="*/ 758 h 7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03" h="758">
                    <a:moveTo>
                      <a:pt x="0" y="0"/>
                    </a:moveTo>
                    <a:lnTo>
                      <a:pt x="164" y="68"/>
                    </a:lnTo>
                    <a:lnTo>
                      <a:pt x="244" y="152"/>
                    </a:lnTo>
                    <a:lnTo>
                      <a:pt x="284" y="250"/>
                    </a:lnTo>
                    <a:lnTo>
                      <a:pt x="303" y="344"/>
                    </a:lnTo>
                    <a:lnTo>
                      <a:pt x="299" y="456"/>
                    </a:lnTo>
                    <a:lnTo>
                      <a:pt x="274" y="568"/>
                    </a:lnTo>
                    <a:lnTo>
                      <a:pt x="236" y="638"/>
                    </a:lnTo>
                    <a:lnTo>
                      <a:pt x="147" y="678"/>
                    </a:lnTo>
                    <a:lnTo>
                      <a:pt x="153" y="739"/>
                    </a:lnTo>
                    <a:lnTo>
                      <a:pt x="92" y="758"/>
                    </a:lnTo>
                    <a:lnTo>
                      <a:pt x="80" y="659"/>
                    </a:lnTo>
                    <a:lnTo>
                      <a:pt x="103" y="594"/>
                    </a:lnTo>
                    <a:lnTo>
                      <a:pt x="160" y="562"/>
                    </a:lnTo>
                    <a:lnTo>
                      <a:pt x="219" y="484"/>
                    </a:lnTo>
                    <a:lnTo>
                      <a:pt x="229" y="366"/>
                    </a:lnTo>
                    <a:lnTo>
                      <a:pt x="211" y="273"/>
                    </a:lnTo>
                    <a:lnTo>
                      <a:pt x="168" y="199"/>
                    </a:lnTo>
                    <a:lnTo>
                      <a:pt x="113" y="144"/>
                    </a:lnTo>
                    <a:lnTo>
                      <a:pt x="0" y="1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A69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6" name="Freeform 15"/>
              <p:cNvSpPr>
                <a:spLocks/>
              </p:cNvSpPr>
              <p:nvPr/>
            </p:nvSpPr>
            <p:spPr bwMode="auto">
              <a:xfrm>
                <a:off x="4314825" y="2982909"/>
                <a:ext cx="533396" cy="219071"/>
              </a:xfrm>
              <a:custGeom>
                <a:avLst/>
                <a:gdLst>
                  <a:gd name="T0" fmla="*/ 266698 w 673"/>
                  <a:gd name="T1" fmla="*/ 0 h 275"/>
                  <a:gd name="T2" fmla="*/ 533396 w 673"/>
                  <a:gd name="T3" fmla="*/ 109536 h 275"/>
                  <a:gd name="T4" fmla="*/ 266698 w 673"/>
                  <a:gd name="T5" fmla="*/ 219071 h 275"/>
                  <a:gd name="T6" fmla="*/ 0 w 673"/>
                  <a:gd name="T7" fmla="*/ 109536 h 275"/>
                  <a:gd name="T8" fmla="*/ 0 w 673"/>
                  <a:gd name="T9" fmla="*/ 170477 h 275"/>
                  <a:gd name="T10" fmla="*/ 80049 w 673"/>
                  <a:gd name="T11" fmla="*/ 74086 h 275"/>
                  <a:gd name="T12" fmla="*/ 187045 w 673"/>
                  <a:gd name="T13" fmla="*/ 17526 h 275"/>
                  <a:gd name="T14" fmla="*/ 305930 w 673"/>
                  <a:gd name="T15" fmla="*/ 0 h 275"/>
                  <a:gd name="T16" fmla="*/ 429570 w 673"/>
                  <a:gd name="T17" fmla="*/ 15136 h 275"/>
                  <a:gd name="T18" fmla="*/ 533396 w 673"/>
                  <a:gd name="T19" fmla="*/ 72493 h 275"/>
                  <a:gd name="T20" fmla="*/ 533396 w 673"/>
                  <a:gd name="T21" fmla="*/ 151358 h 275"/>
                  <a:gd name="T22" fmla="*/ 444629 w 673"/>
                  <a:gd name="T23" fmla="*/ 96391 h 275"/>
                  <a:gd name="T24" fmla="*/ 328122 w 673"/>
                  <a:gd name="T25" fmla="*/ 81255 h 275"/>
                  <a:gd name="T26" fmla="*/ 212407 w 673"/>
                  <a:gd name="T27" fmla="*/ 101171 h 275"/>
                  <a:gd name="T28" fmla="*/ 137114 w 673"/>
                  <a:gd name="T29" fmla="*/ 138612 h 275"/>
                  <a:gd name="T30" fmla="*/ 66575 w 673"/>
                  <a:gd name="T31" fmla="*/ 219071 h 275"/>
                  <a:gd name="T32" fmla="*/ 0 w 673"/>
                  <a:gd name="T33" fmla="*/ 170477 h 275"/>
                  <a:gd name="T34" fmla="*/ 0 w 673"/>
                  <a:gd name="T35" fmla="*/ 170477 h 275"/>
                  <a:gd name="T36" fmla="*/ 17694720 60000 65536"/>
                  <a:gd name="T37" fmla="*/ 0 60000 65536"/>
                  <a:gd name="T38" fmla="*/ 5898240 60000 65536"/>
                  <a:gd name="T39" fmla="*/ 1179648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73"/>
                  <a:gd name="T55" fmla="*/ 0 h 275"/>
                  <a:gd name="T56" fmla="*/ 673 w 673"/>
                  <a:gd name="T57" fmla="*/ 275 h 2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73" h="275">
                    <a:moveTo>
                      <a:pt x="0" y="214"/>
                    </a:moveTo>
                    <a:lnTo>
                      <a:pt x="101" y="93"/>
                    </a:lnTo>
                    <a:lnTo>
                      <a:pt x="236" y="22"/>
                    </a:lnTo>
                    <a:lnTo>
                      <a:pt x="386" y="0"/>
                    </a:lnTo>
                    <a:lnTo>
                      <a:pt x="542" y="19"/>
                    </a:lnTo>
                    <a:lnTo>
                      <a:pt x="673" y="91"/>
                    </a:lnTo>
                    <a:lnTo>
                      <a:pt x="673" y="190"/>
                    </a:lnTo>
                    <a:lnTo>
                      <a:pt x="561" y="121"/>
                    </a:lnTo>
                    <a:lnTo>
                      <a:pt x="414" y="102"/>
                    </a:lnTo>
                    <a:lnTo>
                      <a:pt x="268" y="127"/>
                    </a:lnTo>
                    <a:lnTo>
                      <a:pt x="173" y="174"/>
                    </a:lnTo>
                    <a:lnTo>
                      <a:pt x="84" y="275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2E4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7" name="Freeform 16"/>
              <p:cNvSpPr>
                <a:spLocks/>
              </p:cNvSpPr>
              <p:nvPr/>
            </p:nvSpPr>
            <p:spPr bwMode="auto">
              <a:xfrm>
                <a:off x="3846515" y="2827333"/>
                <a:ext cx="303215" cy="682627"/>
              </a:xfrm>
              <a:custGeom>
                <a:avLst/>
                <a:gdLst>
                  <a:gd name="T0" fmla="*/ 151608 w 383"/>
                  <a:gd name="T1" fmla="*/ 0 h 861"/>
                  <a:gd name="T2" fmla="*/ 303215 w 383"/>
                  <a:gd name="T3" fmla="*/ 341314 h 861"/>
                  <a:gd name="T4" fmla="*/ 151608 w 383"/>
                  <a:gd name="T5" fmla="*/ 682627 h 861"/>
                  <a:gd name="T6" fmla="*/ 0 w 383"/>
                  <a:gd name="T7" fmla="*/ 341314 h 861"/>
                  <a:gd name="T8" fmla="*/ 265214 w 383"/>
                  <a:gd name="T9" fmla="*/ 90383 h 861"/>
                  <a:gd name="T10" fmla="*/ 152795 w 383"/>
                  <a:gd name="T11" fmla="*/ 167287 h 861"/>
                  <a:gd name="T12" fmla="*/ 95002 w 383"/>
                  <a:gd name="T13" fmla="*/ 251327 h 861"/>
                  <a:gd name="T14" fmla="*/ 74418 w 383"/>
                  <a:gd name="T15" fmla="*/ 359945 h 861"/>
                  <a:gd name="T16" fmla="*/ 81543 w 383"/>
                  <a:gd name="T17" fmla="*/ 455085 h 861"/>
                  <a:gd name="T18" fmla="*/ 113211 w 383"/>
                  <a:gd name="T19" fmla="*/ 545467 h 861"/>
                  <a:gd name="T20" fmla="*/ 218505 w 383"/>
                  <a:gd name="T21" fmla="*/ 605722 h 861"/>
                  <a:gd name="T22" fmla="*/ 258881 w 383"/>
                  <a:gd name="T23" fmla="*/ 682627 h 861"/>
                  <a:gd name="T24" fmla="*/ 148045 w 383"/>
                  <a:gd name="T25" fmla="*/ 650914 h 861"/>
                  <a:gd name="T26" fmla="*/ 46709 w 383"/>
                  <a:gd name="T27" fmla="*/ 567667 h 861"/>
                  <a:gd name="T28" fmla="*/ 9500 w 383"/>
                  <a:gd name="T29" fmla="*/ 470148 h 861"/>
                  <a:gd name="T30" fmla="*/ 0 w 383"/>
                  <a:gd name="T31" fmla="*/ 337746 h 861"/>
                  <a:gd name="T32" fmla="*/ 34834 w 383"/>
                  <a:gd name="T33" fmla="*/ 202172 h 861"/>
                  <a:gd name="T34" fmla="*/ 104502 w 383"/>
                  <a:gd name="T35" fmla="*/ 102275 h 861"/>
                  <a:gd name="T36" fmla="*/ 209796 w 383"/>
                  <a:gd name="T37" fmla="*/ 30128 h 861"/>
                  <a:gd name="T38" fmla="*/ 303215 w 383"/>
                  <a:gd name="T39" fmla="*/ 0 h 861"/>
                  <a:gd name="T40" fmla="*/ 265214 w 383"/>
                  <a:gd name="T41" fmla="*/ 90383 h 861"/>
                  <a:gd name="T42" fmla="*/ 265214 w 383"/>
                  <a:gd name="T43" fmla="*/ 90383 h 861"/>
                  <a:gd name="T44" fmla="*/ 17694720 60000 65536"/>
                  <a:gd name="T45" fmla="*/ 0 60000 65536"/>
                  <a:gd name="T46" fmla="*/ 5898240 60000 65536"/>
                  <a:gd name="T47" fmla="*/ 1179648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83"/>
                  <a:gd name="T67" fmla="*/ 0 h 861"/>
                  <a:gd name="T68" fmla="*/ 383 w 383"/>
                  <a:gd name="T69" fmla="*/ 861 h 86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83" h="861">
                    <a:moveTo>
                      <a:pt x="335" y="114"/>
                    </a:moveTo>
                    <a:lnTo>
                      <a:pt x="193" y="211"/>
                    </a:lnTo>
                    <a:lnTo>
                      <a:pt x="120" y="317"/>
                    </a:lnTo>
                    <a:lnTo>
                      <a:pt x="94" y="454"/>
                    </a:lnTo>
                    <a:lnTo>
                      <a:pt x="103" y="574"/>
                    </a:lnTo>
                    <a:lnTo>
                      <a:pt x="143" y="688"/>
                    </a:lnTo>
                    <a:lnTo>
                      <a:pt x="276" y="764"/>
                    </a:lnTo>
                    <a:lnTo>
                      <a:pt x="327" y="861"/>
                    </a:lnTo>
                    <a:lnTo>
                      <a:pt x="187" y="821"/>
                    </a:lnTo>
                    <a:lnTo>
                      <a:pt x="59" y="716"/>
                    </a:lnTo>
                    <a:lnTo>
                      <a:pt x="12" y="593"/>
                    </a:lnTo>
                    <a:lnTo>
                      <a:pt x="0" y="426"/>
                    </a:lnTo>
                    <a:lnTo>
                      <a:pt x="44" y="255"/>
                    </a:lnTo>
                    <a:lnTo>
                      <a:pt x="132" y="129"/>
                    </a:lnTo>
                    <a:lnTo>
                      <a:pt x="265" y="38"/>
                    </a:lnTo>
                    <a:lnTo>
                      <a:pt x="383" y="0"/>
                    </a:lnTo>
                    <a:lnTo>
                      <a:pt x="335" y="114"/>
                    </a:lnTo>
                    <a:close/>
                  </a:path>
                </a:pathLst>
              </a:custGeom>
              <a:solidFill>
                <a:srgbClr val="638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8" name="Freeform 17"/>
              <p:cNvSpPr>
                <a:spLocks/>
              </p:cNvSpPr>
              <p:nvPr/>
            </p:nvSpPr>
            <p:spPr bwMode="auto">
              <a:xfrm>
                <a:off x="4081460" y="2649538"/>
                <a:ext cx="1171575" cy="731840"/>
              </a:xfrm>
              <a:custGeom>
                <a:avLst/>
                <a:gdLst>
                  <a:gd name="T0" fmla="*/ 585788 w 1477"/>
                  <a:gd name="T1" fmla="*/ 0 h 921"/>
                  <a:gd name="T2" fmla="*/ 1171575 w 1477"/>
                  <a:gd name="T3" fmla="*/ 365920 h 921"/>
                  <a:gd name="T4" fmla="*/ 585788 w 1477"/>
                  <a:gd name="T5" fmla="*/ 731840 h 921"/>
                  <a:gd name="T6" fmla="*/ 0 w 1477"/>
                  <a:gd name="T7" fmla="*/ 365920 h 921"/>
                  <a:gd name="T8" fmla="*/ 167368 w 1477"/>
                  <a:gd name="T9" fmla="*/ 496634 h 921"/>
                  <a:gd name="T10" fmla="*/ 95186 w 1477"/>
                  <a:gd name="T11" fmla="*/ 433065 h 921"/>
                  <a:gd name="T12" fmla="*/ 78528 w 1477"/>
                  <a:gd name="T13" fmla="*/ 345657 h 921"/>
                  <a:gd name="T14" fmla="*/ 117395 w 1477"/>
                  <a:gd name="T15" fmla="*/ 199448 h 921"/>
                  <a:gd name="T16" fmla="*/ 253828 w 1477"/>
                  <a:gd name="T17" fmla="*/ 116014 h 921"/>
                  <a:gd name="T18" fmla="*/ 389467 w 1477"/>
                  <a:gd name="T19" fmla="*/ 92175 h 921"/>
                  <a:gd name="T20" fmla="*/ 483860 w 1477"/>
                  <a:gd name="T21" fmla="*/ 88997 h 921"/>
                  <a:gd name="T22" fmla="*/ 573493 w 1477"/>
                  <a:gd name="T23" fmla="*/ 104095 h 921"/>
                  <a:gd name="T24" fmla="*/ 537005 w 1477"/>
                  <a:gd name="T25" fmla="*/ 141441 h 921"/>
                  <a:gd name="T26" fmla="*/ 610774 w 1477"/>
                  <a:gd name="T27" fmla="*/ 177994 h 921"/>
                  <a:gd name="T28" fmla="*/ 721030 w 1477"/>
                  <a:gd name="T29" fmla="*/ 100916 h 921"/>
                  <a:gd name="T30" fmla="*/ 838426 w 1477"/>
                  <a:gd name="T31" fmla="*/ 100916 h 921"/>
                  <a:gd name="T32" fmla="*/ 956614 w 1477"/>
                  <a:gd name="T33" fmla="*/ 132701 h 921"/>
                  <a:gd name="T34" fmla="*/ 1034349 w 1477"/>
                  <a:gd name="T35" fmla="*/ 208189 h 921"/>
                  <a:gd name="T36" fmla="*/ 1057352 w 1477"/>
                  <a:gd name="T37" fmla="*/ 273347 h 921"/>
                  <a:gd name="T38" fmla="*/ 1040695 w 1477"/>
                  <a:gd name="T39" fmla="*/ 322614 h 921"/>
                  <a:gd name="T40" fmla="*/ 997068 w 1477"/>
                  <a:gd name="T41" fmla="*/ 363933 h 921"/>
                  <a:gd name="T42" fmla="*/ 1054180 w 1477"/>
                  <a:gd name="T43" fmla="*/ 429886 h 921"/>
                  <a:gd name="T44" fmla="*/ 1085908 w 1477"/>
                  <a:gd name="T45" fmla="*/ 502196 h 921"/>
                  <a:gd name="T46" fmla="*/ 1082735 w 1477"/>
                  <a:gd name="T47" fmla="*/ 576890 h 921"/>
                  <a:gd name="T48" fmla="*/ 1043868 w 1477"/>
                  <a:gd name="T49" fmla="*/ 652379 h 921"/>
                  <a:gd name="T50" fmla="*/ 962167 w 1477"/>
                  <a:gd name="T51" fmla="*/ 668271 h 921"/>
                  <a:gd name="T52" fmla="*/ 990723 w 1477"/>
                  <a:gd name="T53" fmla="*/ 731840 h 921"/>
                  <a:gd name="T54" fmla="*/ 1092254 w 1477"/>
                  <a:gd name="T55" fmla="*/ 706412 h 921"/>
                  <a:gd name="T56" fmla="*/ 1149365 w 1477"/>
                  <a:gd name="T57" fmla="*/ 617416 h 921"/>
                  <a:gd name="T58" fmla="*/ 1171575 w 1477"/>
                  <a:gd name="T59" fmla="*/ 518883 h 921"/>
                  <a:gd name="T60" fmla="*/ 1149365 w 1477"/>
                  <a:gd name="T61" fmla="*/ 429886 h 921"/>
                  <a:gd name="T62" fmla="*/ 1097806 w 1477"/>
                  <a:gd name="T63" fmla="*/ 369496 h 921"/>
                  <a:gd name="T64" fmla="*/ 1126362 w 1477"/>
                  <a:gd name="T65" fmla="*/ 317051 h 921"/>
                  <a:gd name="T66" fmla="*/ 1129535 w 1477"/>
                  <a:gd name="T67" fmla="*/ 228054 h 921"/>
                  <a:gd name="T68" fmla="*/ 1078769 w 1477"/>
                  <a:gd name="T69" fmla="*/ 139058 h 921"/>
                  <a:gd name="T70" fmla="*/ 1000241 w 1477"/>
                  <a:gd name="T71" fmla="*/ 69131 h 921"/>
                  <a:gd name="T72" fmla="*/ 876500 w 1477"/>
                  <a:gd name="T73" fmla="*/ 22249 h 921"/>
                  <a:gd name="T74" fmla="*/ 769416 w 1477"/>
                  <a:gd name="T75" fmla="*/ 5562 h 921"/>
                  <a:gd name="T76" fmla="*/ 667885 w 1477"/>
                  <a:gd name="T77" fmla="*/ 30195 h 921"/>
                  <a:gd name="T78" fmla="*/ 617119 w 1477"/>
                  <a:gd name="T79" fmla="*/ 34168 h 921"/>
                  <a:gd name="T80" fmla="*/ 537005 w 1477"/>
                  <a:gd name="T81" fmla="*/ 5562 h 921"/>
                  <a:gd name="T82" fmla="*/ 395020 w 1477"/>
                  <a:gd name="T83" fmla="*/ 0 h 921"/>
                  <a:gd name="T84" fmla="*/ 268899 w 1477"/>
                  <a:gd name="T85" fmla="*/ 18276 h 921"/>
                  <a:gd name="T86" fmla="*/ 158643 w 1477"/>
                  <a:gd name="T87" fmla="*/ 65953 h 921"/>
                  <a:gd name="T88" fmla="*/ 78528 w 1477"/>
                  <a:gd name="T89" fmla="*/ 127933 h 921"/>
                  <a:gd name="T90" fmla="*/ 23003 w 1477"/>
                  <a:gd name="T91" fmla="*/ 216930 h 921"/>
                  <a:gd name="T92" fmla="*/ 0 w 1477"/>
                  <a:gd name="T93" fmla="*/ 322614 h 921"/>
                  <a:gd name="T94" fmla="*/ 10312 w 1477"/>
                  <a:gd name="T95" fmla="*/ 424324 h 921"/>
                  <a:gd name="T96" fmla="*/ 31729 w 1477"/>
                  <a:gd name="T97" fmla="*/ 481536 h 921"/>
                  <a:gd name="T98" fmla="*/ 86460 w 1477"/>
                  <a:gd name="T99" fmla="*/ 528419 h 921"/>
                  <a:gd name="T100" fmla="*/ 167368 w 1477"/>
                  <a:gd name="T101" fmla="*/ 496634 h 921"/>
                  <a:gd name="T102" fmla="*/ 167368 w 1477"/>
                  <a:gd name="T103" fmla="*/ 496634 h 921"/>
                  <a:gd name="T104" fmla="*/ 17694720 60000 65536"/>
                  <a:gd name="T105" fmla="*/ 0 60000 65536"/>
                  <a:gd name="T106" fmla="*/ 5898240 60000 65536"/>
                  <a:gd name="T107" fmla="*/ 1179648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77"/>
                  <a:gd name="T157" fmla="*/ 0 h 921"/>
                  <a:gd name="T158" fmla="*/ 1477 w 1477"/>
                  <a:gd name="T159" fmla="*/ 921 h 92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77" h="921">
                    <a:moveTo>
                      <a:pt x="211" y="625"/>
                    </a:moveTo>
                    <a:lnTo>
                      <a:pt x="120" y="545"/>
                    </a:lnTo>
                    <a:lnTo>
                      <a:pt x="99" y="435"/>
                    </a:lnTo>
                    <a:lnTo>
                      <a:pt x="148" y="251"/>
                    </a:lnTo>
                    <a:lnTo>
                      <a:pt x="320" y="146"/>
                    </a:lnTo>
                    <a:lnTo>
                      <a:pt x="491" y="116"/>
                    </a:lnTo>
                    <a:lnTo>
                      <a:pt x="610" y="112"/>
                    </a:lnTo>
                    <a:lnTo>
                      <a:pt x="723" y="131"/>
                    </a:lnTo>
                    <a:lnTo>
                      <a:pt x="677" y="178"/>
                    </a:lnTo>
                    <a:lnTo>
                      <a:pt x="770" y="224"/>
                    </a:lnTo>
                    <a:lnTo>
                      <a:pt x="909" y="127"/>
                    </a:lnTo>
                    <a:lnTo>
                      <a:pt x="1057" y="127"/>
                    </a:lnTo>
                    <a:lnTo>
                      <a:pt x="1206" y="167"/>
                    </a:lnTo>
                    <a:lnTo>
                      <a:pt x="1304" y="262"/>
                    </a:lnTo>
                    <a:lnTo>
                      <a:pt x="1333" y="344"/>
                    </a:lnTo>
                    <a:lnTo>
                      <a:pt x="1312" y="406"/>
                    </a:lnTo>
                    <a:lnTo>
                      <a:pt x="1257" y="458"/>
                    </a:lnTo>
                    <a:lnTo>
                      <a:pt x="1329" y="541"/>
                    </a:lnTo>
                    <a:lnTo>
                      <a:pt x="1369" y="632"/>
                    </a:lnTo>
                    <a:lnTo>
                      <a:pt x="1365" y="726"/>
                    </a:lnTo>
                    <a:lnTo>
                      <a:pt x="1316" y="821"/>
                    </a:lnTo>
                    <a:lnTo>
                      <a:pt x="1213" y="841"/>
                    </a:lnTo>
                    <a:lnTo>
                      <a:pt x="1249" y="921"/>
                    </a:lnTo>
                    <a:lnTo>
                      <a:pt x="1377" y="889"/>
                    </a:lnTo>
                    <a:lnTo>
                      <a:pt x="1449" y="777"/>
                    </a:lnTo>
                    <a:lnTo>
                      <a:pt x="1477" y="653"/>
                    </a:lnTo>
                    <a:lnTo>
                      <a:pt x="1449" y="541"/>
                    </a:lnTo>
                    <a:lnTo>
                      <a:pt x="1384" y="465"/>
                    </a:lnTo>
                    <a:lnTo>
                      <a:pt x="1420" y="399"/>
                    </a:lnTo>
                    <a:lnTo>
                      <a:pt x="1424" y="287"/>
                    </a:lnTo>
                    <a:lnTo>
                      <a:pt x="1360" y="175"/>
                    </a:lnTo>
                    <a:lnTo>
                      <a:pt x="1261" y="87"/>
                    </a:lnTo>
                    <a:lnTo>
                      <a:pt x="1105" y="28"/>
                    </a:lnTo>
                    <a:lnTo>
                      <a:pt x="970" y="7"/>
                    </a:lnTo>
                    <a:lnTo>
                      <a:pt x="842" y="38"/>
                    </a:lnTo>
                    <a:lnTo>
                      <a:pt x="778" y="43"/>
                    </a:lnTo>
                    <a:lnTo>
                      <a:pt x="677" y="7"/>
                    </a:lnTo>
                    <a:lnTo>
                      <a:pt x="498" y="0"/>
                    </a:lnTo>
                    <a:lnTo>
                      <a:pt x="339" y="23"/>
                    </a:lnTo>
                    <a:lnTo>
                      <a:pt x="200" y="83"/>
                    </a:lnTo>
                    <a:lnTo>
                      <a:pt x="99" y="161"/>
                    </a:lnTo>
                    <a:lnTo>
                      <a:pt x="29" y="273"/>
                    </a:lnTo>
                    <a:lnTo>
                      <a:pt x="0" y="406"/>
                    </a:lnTo>
                    <a:lnTo>
                      <a:pt x="13" y="534"/>
                    </a:lnTo>
                    <a:lnTo>
                      <a:pt x="40" y="606"/>
                    </a:lnTo>
                    <a:lnTo>
                      <a:pt x="109" y="665"/>
                    </a:lnTo>
                    <a:lnTo>
                      <a:pt x="211" y="625"/>
                    </a:lnTo>
                    <a:close/>
                  </a:path>
                </a:pathLst>
              </a:custGeom>
              <a:solidFill>
                <a:srgbClr val="4A69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9" name="Freeform 18"/>
              <p:cNvSpPr>
                <a:spLocks/>
              </p:cNvSpPr>
              <p:nvPr/>
            </p:nvSpPr>
            <p:spPr bwMode="auto">
              <a:xfrm>
                <a:off x="4029075" y="3130548"/>
                <a:ext cx="536579" cy="449263"/>
              </a:xfrm>
              <a:custGeom>
                <a:avLst/>
                <a:gdLst>
                  <a:gd name="T0" fmla="*/ 268290 w 674"/>
                  <a:gd name="T1" fmla="*/ 0 h 566"/>
                  <a:gd name="T2" fmla="*/ 536579 w 674"/>
                  <a:gd name="T3" fmla="*/ 224632 h 566"/>
                  <a:gd name="T4" fmla="*/ 268290 w 674"/>
                  <a:gd name="T5" fmla="*/ 449263 h 566"/>
                  <a:gd name="T6" fmla="*/ 0 w 674"/>
                  <a:gd name="T7" fmla="*/ 224632 h 566"/>
                  <a:gd name="T8" fmla="*/ 432288 w 674"/>
                  <a:gd name="T9" fmla="*/ 164306 h 566"/>
                  <a:gd name="T10" fmla="*/ 368600 w 674"/>
                  <a:gd name="T11" fmla="*/ 132556 h 566"/>
                  <a:gd name="T12" fmla="*/ 276251 w 674"/>
                  <a:gd name="T13" fmla="*/ 85725 h 566"/>
                  <a:gd name="T14" fmla="*/ 193455 w 674"/>
                  <a:gd name="T15" fmla="*/ 80963 h 566"/>
                  <a:gd name="T16" fmla="*/ 126582 w 674"/>
                  <a:gd name="T17" fmla="*/ 114300 h 566"/>
                  <a:gd name="T18" fmla="*/ 84388 w 674"/>
                  <a:gd name="T19" fmla="*/ 180975 h 566"/>
                  <a:gd name="T20" fmla="*/ 79611 w 674"/>
                  <a:gd name="T21" fmla="*/ 256382 h 566"/>
                  <a:gd name="T22" fmla="*/ 107475 w 674"/>
                  <a:gd name="T23" fmla="*/ 327025 h 566"/>
                  <a:gd name="T24" fmla="*/ 168776 w 674"/>
                  <a:gd name="T25" fmla="*/ 363538 h 566"/>
                  <a:gd name="T26" fmla="*/ 267493 w 674"/>
                  <a:gd name="T27" fmla="*/ 382588 h 566"/>
                  <a:gd name="T28" fmla="*/ 418755 w 674"/>
                  <a:gd name="T29" fmla="*/ 373857 h 566"/>
                  <a:gd name="T30" fmla="*/ 476075 w 674"/>
                  <a:gd name="T31" fmla="*/ 345282 h 566"/>
                  <a:gd name="T32" fmla="*/ 485628 w 674"/>
                  <a:gd name="T33" fmla="*/ 303213 h 566"/>
                  <a:gd name="T34" fmla="*/ 536579 w 674"/>
                  <a:gd name="T35" fmla="*/ 284957 h 566"/>
                  <a:gd name="T36" fmla="*/ 523045 w 674"/>
                  <a:gd name="T37" fmla="*/ 358775 h 566"/>
                  <a:gd name="T38" fmla="*/ 467317 w 674"/>
                  <a:gd name="T39" fmla="*/ 405607 h 566"/>
                  <a:gd name="T40" fmla="*/ 381337 w 674"/>
                  <a:gd name="T41" fmla="*/ 440532 h 566"/>
                  <a:gd name="T42" fmla="*/ 276251 w 674"/>
                  <a:gd name="T43" fmla="*/ 449263 h 566"/>
                  <a:gd name="T44" fmla="*/ 134543 w 674"/>
                  <a:gd name="T45" fmla="*/ 437357 h 566"/>
                  <a:gd name="T46" fmla="*/ 49359 w 674"/>
                  <a:gd name="T47" fmla="*/ 377032 h 566"/>
                  <a:gd name="T48" fmla="*/ 0 w 674"/>
                  <a:gd name="T49" fmla="*/ 273050 h 566"/>
                  <a:gd name="T50" fmla="*/ 2388 w 674"/>
                  <a:gd name="T51" fmla="*/ 157956 h 566"/>
                  <a:gd name="T52" fmla="*/ 67669 w 674"/>
                  <a:gd name="T53" fmla="*/ 53975 h 566"/>
                  <a:gd name="T54" fmla="*/ 173552 w 674"/>
                  <a:gd name="T55" fmla="*/ 0 h 566"/>
                  <a:gd name="T56" fmla="*/ 282620 w 674"/>
                  <a:gd name="T57" fmla="*/ 0 h 566"/>
                  <a:gd name="T58" fmla="*/ 378153 w 674"/>
                  <a:gd name="T59" fmla="*/ 34925 h 566"/>
                  <a:gd name="T60" fmla="*/ 473686 w 674"/>
                  <a:gd name="T61" fmla="*/ 110331 h 566"/>
                  <a:gd name="T62" fmla="*/ 432288 w 674"/>
                  <a:gd name="T63" fmla="*/ 164306 h 566"/>
                  <a:gd name="T64" fmla="*/ 432288 w 674"/>
                  <a:gd name="T65" fmla="*/ 164306 h 566"/>
                  <a:gd name="T66" fmla="*/ 17694720 60000 65536"/>
                  <a:gd name="T67" fmla="*/ 0 60000 65536"/>
                  <a:gd name="T68" fmla="*/ 5898240 60000 65536"/>
                  <a:gd name="T69" fmla="*/ 1179648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74"/>
                  <a:gd name="T100" fmla="*/ 0 h 566"/>
                  <a:gd name="T101" fmla="*/ 674 w 674"/>
                  <a:gd name="T102" fmla="*/ 566 h 5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74" h="566">
                    <a:moveTo>
                      <a:pt x="543" y="207"/>
                    </a:moveTo>
                    <a:lnTo>
                      <a:pt x="463" y="167"/>
                    </a:lnTo>
                    <a:lnTo>
                      <a:pt x="347" y="108"/>
                    </a:lnTo>
                    <a:lnTo>
                      <a:pt x="243" y="102"/>
                    </a:lnTo>
                    <a:lnTo>
                      <a:pt x="159" y="144"/>
                    </a:lnTo>
                    <a:lnTo>
                      <a:pt x="106" y="228"/>
                    </a:lnTo>
                    <a:lnTo>
                      <a:pt x="100" y="323"/>
                    </a:lnTo>
                    <a:lnTo>
                      <a:pt x="135" y="412"/>
                    </a:lnTo>
                    <a:lnTo>
                      <a:pt x="212" y="458"/>
                    </a:lnTo>
                    <a:lnTo>
                      <a:pt x="336" y="482"/>
                    </a:lnTo>
                    <a:lnTo>
                      <a:pt x="526" y="471"/>
                    </a:lnTo>
                    <a:lnTo>
                      <a:pt x="598" y="435"/>
                    </a:lnTo>
                    <a:lnTo>
                      <a:pt x="610" y="382"/>
                    </a:lnTo>
                    <a:lnTo>
                      <a:pt x="674" y="359"/>
                    </a:lnTo>
                    <a:lnTo>
                      <a:pt x="657" y="452"/>
                    </a:lnTo>
                    <a:lnTo>
                      <a:pt x="587" y="511"/>
                    </a:lnTo>
                    <a:lnTo>
                      <a:pt x="479" y="555"/>
                    </a:lnTo>
                    <a:lnTo>
                      <a:pt x="347" y="566"/>
                    </a:lnTo>
                    <a:lnTo>
                      <a:pt x="169" y="551"/>
                    </a:lnTo>
                    <a:lnTo>
                      <a:pt x="62" y="475"/>
                    </a:lnTo>
                    <a:lnTo>
                      <a:pt x="0" y="344"/>
                    </a:lnTo>
                    <a:lnTo>
                      <a:pt x="3" y="199"/>
                    </a:lnTo>
                    <a:lnTo>
                      <a:pt x="85" y="68"/>
                    </a:lnTo>
                    <a:lnTo>
                      <a:pt x="218" y="0"/>
                    </a:lnTo>
                    <a:lnTo>
                      <a:pt x="355" y="0"/>
                    </a:lnTo>
                    <a:lnTo>
                      <a:pt x="475" y="44"/>
                    </a:lnTo>
                    <a:lnTo>
                      <a:pt x="595" y="139"/>
                    </a:lnTo>
                    <a:lnTo>
                      <a:pt x="543" y="207"/>
                    </a:lnTo>
                    <a:close/>
                  </a:path>
                </a:pathLst>
              </a:custGeom>
              <a:solidFill>
                <a:srgbClr val="4A69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0" name="Freeform 19"/>
              <p:cNvSpPr>
                <a:spLocks/>
              </p:cNvSpPr>
              <p:nvPr/>
            </p:nvSpPr>
            <p:spPr bwMode="auto">
              <a:xfrm>
                <a:off x="4302123" y="2871792"/>
                <a:ext cx="720720" cy="125409"/>
              </a:xfrm>
              <a:custGeom>
                <a:avLst/>
                <a:gdLst>
                  <a:gd name="T0" fmla="*/ 360360 w 907"/>
                  <a:gd name="T1" fmla="*/ 0 h 160"/>
                  <a:gd name="T2" fmla="*/ 720720 w 907"/>
                  <a:gd name="T3" fmla="*/ 62705 h 160"/>
                  <a:gd name="T4" fmla="*/ 360360 w 907"/>
                  <a:gd name="T5" fmla="*/ 125409 h 160"/>
                  <a:gd name="T6" fmla="*/ 0 w 907"/>
                  <a:gd name="T7" fmla="*/ 62705 h 160"/>
                  <a:gd name="T8" fmla="*/ 25428 w 907"/>
                  <a:gd name="T9" fmla="*/ 39974 h 160"/>
                  <a:gd name="T10" fmla="*/ 57213 w 907"/>
                  <a:gd name="T11" fmla="*/ 34487 h 160"/>
                  <a:gd name="T12" fmla="*/ 94560 w 907"/>
                  <a:gd name="T13" fmla="*/ 39974 h 160"/>
                  <a:gd name="T14" fmla="*/ 139058 w 907"/>
                  <a:gd name="T15" fmla="*/ 61137 h 160"/>
                  <a:gd name="T16" fmla="*/ 218520 w 907"/>
                  <a:gd name="T17" fmla="*/ 6270 h 160"/>
                  <a:gd name="T18" fmla="*/ 303545 w 907"/>
                  <a:gd name="T19" fmla="*/ 0 h 160"/>
                  <a:gd name="T20" fmla="*/ 398899 w 907"/>
                  <a:gd name="T21" fmla="*/ 11757 h 160"/>
                  <a:gd name="T22" fmla="*/ 456112 w 907"/>
                  <a:gd name="T23" fmla="*/ 29785 h 160"/>
                  <a:gd name="T24" fmla="*/ 534779 w 907"/>
                  <a:gd name="T25" fmla="*/ 56434 h 160"/>
                  <a:gd name="T26" fmla="*/ 635696 w 907"/>
                  <a:gd name="T27" fmla="*/ 6270 h 160"/>
                  <a:gd name="T28" fmla="*/ 687346 w 907"/>
                  <a:gd name="T29" fmla="*/ 3135 h 160"/>
                  <a:gd name="T30" fmla="*/ 720720 w 907"/>
                  <a:gd name="T31" fmla="*/ 80732 h 160"/>
                  <a:gd name="T32" fmla="*/ 640463 w 907"/>
                  <a:gd name="T33" fmla="*/ 83083 h 160"/>
                  <a:gd name="T34" fmla="*/ 541931 w 907"/>
                  <a:gd name="T35" fmla="*/ 125409 h 160"/>
                  <a:gd name="T36" fmla="*/ 433068 w 907"/>
                  <a:gd name="T37" fmla="*/ 83083 h 160"/>
                  <a:gd name="T38" fmla="*/ 374266 w 907"/>
                  <a:gd name="T39" fmla="*/ 68191 h 160"/>
                  <a:gd name="T40" fmla="*/ 294009 w 907"/>
                  <a:gd name="T41" fmla="*/ 65840 h 160"/>
                  <a:gd name="T42" fmla="*/ 224877 w 907"/>
                  <a:gd name="T43" fmla="*/ 77597 h 160"/>
                  <a:gd name="T44" fmla="*/ 152567 w 907"/>
                  <a:gd name="T45" fmla="*/ 117571 h 160"/>
                  <a:gd name="T46" fmla="*/ 105684 w 907"/>
                  <a:gd name="T47" fmla="*/ 122274 h 160"/>
                  <a:gd name="T48" fmla="*/ 62775 w 907"/>
                  <a:gd name="T49" fmla="*/ 105814 h 160"/>
                  <a:gd name="T50" fmla="*/ 0 w 907"/>
                  <a:gd name="T51" fmla="*/ 99543 h 160"/>
                  <a:gd name="T52" fmla="*/ 25428 w 907"/>
                  <a:gd name="T53" fmla="*/ 39974 h 160"/>
                  <a:gd name="T54" fmla="*/ 25428 w 907"/>
                  <a:gd name="T55" fmla="*/ 39974 h 160"/>
                  <a:gd name="T56" fmla="*/ 17694720 60000 65536"/>
                  <a:gd name="T57" fmla="*/ 0 60000 65536"/>
                  <a:gd name="T58" fmla="*/ 5898240 60000 65536"/>
                  <a:gd name="T59" fmla="*/ 1179648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907"/>
                  <a:gd name="T85" fmla="*/ 0 h 160"/>
                  <a:gd name="T86" fmla="*/ 907 w 907"/>
                  <a:gd name="T87" fmla="*/ 160 h 16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907" h="160">
                    <a:moveTo>
                      <a:pt x="32" y="51"/>
                    </a:moveTo>
                    <a:lnTo>
                      <a:pt x="72" y="44"/>
                    </a:lnTo>
                    <a:lnTo>
                      <a:pt x="119" y="51"/>
                    </a:lnTo>
                    <a:lnTo>
                      <a:pt x="175" y="78"/>
                    </a:lnTo>
                    <a:lnTo>
                      <a:pt x="275" y="8"/>
                    </a:lnTo>
                    <a:lnTo>
                      <a:pt x="382" y="0"/>
                    </a:lnTo>
                    <a:lnTo>
                      <a:pt x="502" y="15"/>
                    </a:lnTo>
                    <a:lnTo>
                      <a:pt x="574" y="38"/>
                    </a:lnTo>
                    <a:lnTo>
                      <a:pt x="673" y="72"/>
                    </a:lnTo>
                    <a:lnTo>
                      <a:pt x="800" y="8"/>
                    </a:lnTo>
                    <a:lnTo>
                      <a:pt x="865" y="4"/>
                    </a:lnTo>
                    <a:lnTo>
                      <a:pt x="907" y="103"/>
                    </a:lnTo>
                    <a:lnTo>
                      <a:pt x="806" y="106"/>
                    </a:lnTo>
                    <a:lnTo>
                      <a:pt x="682" y="160"/>
                    </a:lnTo>
                    <a:lnTo>
                      <a:pt x="545" y="106"/>
                    </a:lnTo>
                    <a:lnTo>
                      <a:pt x="471" y="87"/>
                    </a:lnTo>
                    <a:lnTo>
                      <a:pt x="370" y="84"/>
                    </a:lnTo>
                    <a:lnTo>
                      <a:pt x="283" y="99"/>
                    </a:lnTo>
                    <a:lnTo>
                      <a:pt x="192" y="150"/>
                    </a:lnTo>
                    <a:lnTo>
                      <a:pt x="133" y="156"/>
                    </a:lnTo>
                    <a:lnTo>
                      <a:pt x="79" y="135"/>
                    </a:lnTo>
                    <a:lnTo>
                      <a:pt x="0" y="127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2E4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1" name="Freeform 20"/>
              <p:cNvSpPr>
                <a:spLocks/>
              </p:cNvSpPr>
              <p:nvPr/>
            </p:nvSpPr>
            <p:spPr bwMode="auto">
              <a:xfrm>
                <a:off x="4279904" y="3201991"/>
                <a:ext cx="804864" cy="269876"/>
              </a:xfrm>
              <a:custGeom>
                <a:avLst/>
                <a:gdLst>
                  <a:gd name="T0" fmla="*/ 402432 w 1013"/>
                  <a:gd name="T1" fmla="*/ 0 h 340"/>
                  <a:gd name="T2" fmla="*/ 804864 w 1013"/>
                  <a:gd name="T3" fmla="*/ 134938 h 340"/>
                  <a:gd name="T4" fmla="*/ 402432 w 1013"/>
                  <a:gd name="T5" fmla="*/ 269876 h 340"/>
                  <a:gd name="T6" fmla="*/ 0 w 1013"/>
                  <a:gd name="T7" fmla="*/ 134938 h 340"/>
                  <a:gd name="T8" fmla="*/ 34960 w 1013"/>
                  <a:gd name="T9" fmla="*/ 153988 h 340"/>
                  <a:gd name="T10" fmla="*/ 66741 w 1013"/>
                  <a:gd name="T11" fmla="*/ 179388 h 340"/>
                  <a:gd name="T12" fmla="*/ 117591 w 1013"/>
                  <a:gd name="T13" fmla="*/ 199232 h 340"/>
                  <a:gd name="T14" fmla="*/ 187510 w 1013"/>
                  <a:gd name="T15" fmla="*/ 202407 h 340"/>
                  <a:gd name="T16" fmla="*/ 267758 w 1013"/>
                  <a:gd name="T17" fmla="*/ 194469 h 340"/>
                  <a:gd name="T18" fmla="*/ 336883 w 1013"/>
                  <a:gd name="T19" fmla="*/ 162719 h 340"/>
                  <a:gd name="T20" fmla="*/ 370253 w 1013"/>
                  <a:gd name="T21" fmla="*/ 125413 h 340"/>
                  <a:gd name="T22" fmla="*/ 390117 w 1013"/>
                  <a:gd name="T23" fmla="*/ 75407 h 340"/>
                  <a:gd name="T24" fmla="*/ 392500 w 1013"/>
                  <a:gd name="T25" fmla="*/ 0 h 340"/>
                  <a:gd name="T26" fmla="*/ 444145 w 1013"/>
                  <a:gd name="T27" fmla="*/ 0 h 340"/>
                  <a:gd name="T28" fmla="*/ 471159 w 1013"/>
                  <a:gd name="T29" fmla="*/ 65088 h 340"/>
                  <a:gd name="T30" fmla="*/ 536311 w 1013"/>
                  <a:gd name="T31" fmla="*/ 102394 h 340"/>
                  <a:gd name="T32" fmla="*/ 626888 w 1013"/>
                  <a:gd name="T33" fmla="*/ 102394 h 340"/>
                  <a:gd name="T34" fmla="*/ 688862 w 1013"/>
                  <a:gd name="T35" fmla="*/ 81757 h 340"/>
                  <a:gd name="T36" fmla="*/ 738918 w 1013"/>
                  <a:gd name="T37" fmla="*/ 43656 h 340"/>
                  <a:gd name="T38" fmla="*/ 752425 w 1013"/>
                  <a:gd name="T39" fmla="*/ 4763 h 340"/>
                  <a:gd name="T40" fmla="*/ 804864 w 1013"/>
                  <a:gd name="T41" fmla="*/ 36513 h 340"/>
                  <a:gd name="T42" fmla="*/ 782617 w 1013"/>
                  <a:gd name="T43" fmla="*/ 84932 h 340"/>
                  <a:gd name="T44" fmla="*/ 710314 w 1013"/>
                  <a:gd name="T45" fmla="*/ 147638 h 340"/>
                  <a:gd name="T46" fmla="*/ 626888 w 1013"/>
                  <a:gd name="T47" fmla="*/ 179388 h 340"/>
                  <a:gd name="T48" fmla="*/ 548229 w 1013"/>
                  <a:gd name="T49" fmla="*/ 176213 h 340"/>
                  <a:gd name="T50" fmla="*/ 482283 w 1013"/>
                  <a:gd name="T51" fmla="*/ 167482 h 340"/>
                  <a:gd name="T52" fmla="*/ 440967 w 1013"/>
                  <a:gd name="T53" fmla="*/ 142082 h 340"/>
                  <a:gd name="T54" fmla="*/ 409186 w 1013"/>
                  <a:gd name="T55" fmla="*/ 194469 h 340"/>
                  <a:gd name="T56" fmla="*/ 370253 w 1013"/>
                  <a:gd name="T57" fmla="*/ 226220 h 340"/>
                  <a:gd name="T58" fmla="*/ 291594 w 1013"/>
                  <a:gd name="T59" fmla="*/ 257970 h 340"/>
                  <a:gd name="T60" fmla="*/ 247895 w 1013"/>
                  <a:gd name="T61" fmla="*/ 269876 h 340"/>
                  <a:gd name="T62" fmla="*/ 175592 w 1013"/>
                  <a:gd name="T63" fmla="*/ 269876 h 340"/>
                  <a:gd name="T64" fmla="*/ 108851 w 1013"/>
                  <a:gd name="T65" fmla="*/ 254795 h 340"/>
                  <a:gd name="T66" fmla="*/ 34960 w 1013"/>
                  <a:gd name="T67" fmla="*/ 229395 h 340"/>
                  <a:gd name="T68" fmla="*/ 0 w 1013"/>
                  <a:gd name="T69" fmla="*/ 202407 h 340"/>
                  <a:gd name="T70" fmla="*/ 34960 w 1013"/>
                  <a:gd name="T71" fmla="*/ 153988 h 340"/>
                  <a:gd name="T72" fmla="*/ 34960 w 1013"/>
                  <a:gd name="T73" fmla="*/ 153988 h 340"/>
                  <a:gd name="T74" fmla="*/ 17694720 60000 65536"/>
                  <a:gd name="T75" fmla="*/ 0 60000 65536"/>
                  <a:gd name="T76" fmla="*/ 5898240 60000 65536"/>
                  <a:gd name="T77" fmla="*/ 1179648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013"/>
                  <a:gd name="T112" fmla="*/ 0 h 340"/>
                  <a:gd name="T113" fmla="*/ 1013 w 1013"/>
                  <a:gd name="T114" fmla="*/ 340 h 34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013" h="340">
                    <a:moveTo>
                      <a:pt x="44" y="194"/>
                    </a:moveTo>
                    <a:lnTo>
                      <a:pt x="84" y="226"/>
                    </a:lnTo>
                    <a:lnTo>
                      <a:pt x="148" y="251"/>
                    </a:lnTo>
                    <a:lnTo>
                      <a:pt x="236" y="255"/>
                    </a:lnTo>
                    <a:lnTo>
                      <a:pt x="337" y="245"/>
                    </a:lnTo>
                    <a:lnTo>
                      <a:pt x="424" y="205"/>
                    </a:lnTo>
                    <a:lnTo>
                      <a:pt x="466" y="158"/>
                    </a:lnTo>
                    <a:lnTo>
                      <a:pt x="491" y="95"/>
                    </a:lnTo>
                    <a:lnTo>
                      <a:pt x="494" y="0"/>
                    </a:lnTo>
                    <a:lnTo>
                      <a:pt x="559" y="0"/>
                    </a:lnTo>
                    <a:lnTo>
                      <a:pt x="593" y="82"/>
                    </a:lnTo>
                    <a:lnTo>
                      <a:pt x="675" y="129"/>
                    </a:lnTo>
                    <a:lnTo>
                      <a:pt x="789" y="129"/>
                    </a:lnTo>
                    <a:lnTo>
                      <a:pt x="867" y="103"/>
                    </a:lnTo>
                    <a:lnTo>
                      <a:pt x="930" y="55"/>
                    </a:lnTo>
                    <a:lnTo>
                      <a:pt x="947" y="6"/>
                    </a:lnTo>
                    <a:lnTo>
                      <a:pt x="1013" y="46"/>
                    </a:lnTo>
                    <a:lnTo>
                      <a:pt x="985" y="107"/>
                    </a:lnTo>
                    <a:lnTo>
                      <a:pt x="894" y="186"/>
                    </a:lnTo>
                    <a:lnTo>
                      <a:pt x="789" y="226"/>
                    </a:lnTo>
                    <a:lnTo>
                      <a:pt x="690" y="222"/>
                    </a:lnTo>
                    <a:lnTo>
                      <a:pt x="607" y="211"/>
                    </a:lnTo>
                    <a:lnTo>
                      <a:pt x="555" y="179"/>
                    </a:lnTo>
                    <a:lnTo>
                      <a:pt x="515" y="245"/>
                    </a:lnTo>
                    <a:lnTo>
                      <a:pt x="466" y="285"/>
                    </a:lnTo>
                    <a:lnTo>
                      <a:pt x="367" y="325"/>
                    </a:lnTo>
                    <a:lnTo>
                      <a:pt x="312" y="340"/>
                    </a:lnTo>
                    <a:lnTo>
                      <a:pt x="221" y="340"/>
                    </a:lnTo>
                    <a:lnTo>
                      <a:pt x="137" y="321"/>
                    </a:lnTo>
                    <a:lnTo>
                      <a:pt x="44" y="289"/>
                    </a:lnTo>
                    <a:lnTo>
                      <a:pt x="0" y="255"/>
                    </a:lnTo>
                    <a:lnTo>
                      <a:pt x="44" y="194"/>
                    </a:lnTo>
                    <a:close/>
                  </a:path>
                </a:pathLst>
              </a:custGeom>
              <a:solidFill>
                <a:srgbClr val="4A69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2" name="Freeform 21"/>
              <p:cNvSpPr>
                <a:spLocks/>
              </p:cNvSpPr>
              <p:nvPr/>
            </p:nvSpPr>
            <p:spPr bwMode="auto">
              <a:xfrm>
                <a:off x="4365629" y="3111502"/>
                <a:ext cx="39684" cy="46040"/>
              </a:xfrm>
              <a:custGeom>
                <a:avLst/>
                <a:gdLst>
                  <a:gd name="T0" fmla="*/ 19842 w 50"/>
                  <a:gd name="T1" fmla="*/ 0 h 59"/>
                  <a:gd name="T2" fmla="*/ 39684 w 50"/>
                  <a:gd name="T3" fmla="*/ 23020 h 59"/>
                  <a:gd name="T4" fmla="*/ 19842 w 50"/>
                  <a:gd name="T5" fmla="*/ 46040 h 59"/>
                  <a:gd name="T6" fmla="*/ 0 w 50"/>
                  <a:gd name="T7" fmla="*/ 23020 h 59"/>
                  <a:gd name="T8" fmla="*/ 0 w 50"/>
                  <a:gd name="T9" fmla="*/ 35896 h 59"/>
                  <a:gd name="T10" fmla="*/ 27779 w 50"/>
                  <a:gd name="T11" fmla="*/ 0 h 59"/>
                  <a:gd name="T12" fmla="*/ 39684 w 50"/>
                  <a:gd name="T13" fmla="*/ 9364 h 59"/>
                  <a:gd name="T14" fmla="*/ 7937 w 50"/>
                  <a:gd name="T15" fmla="*/ 46040 h 59"/>
                  <a:gd name="T16" fmla="*/ 0 w 50"/>
                  <a:gd name="T17" fmla="*/ 35896 h 59"/>
                  <a:gd name="T18" fmla="*/ 0 w 50"/>
                  <a:gd name="T19" fmla="*/ 35896 h 59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0"/>
                  <a:gd name="T31" fmla="*/ 0 h 59"/>
                  <a:gd name="T32" fmla="*/ 50 w 50"/>
                  <a:gd name="T33" fmla="*/ 59 h 5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0" h="59">
                    <a:moveTo>
                      <a:pt x="0" y="46"/>
                    </a:moveTo>
                    <a:lnTo>
                      <a:pt x="35" y="0"/>
                    </a:lnTo>
                    <a:lnTo>
                      <a:pt x="50" y="12"/>
                    </a:lnTo>
                    <a:lnTo>
                      <a:pt x="10" y="59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3" name="Freeform 22"/>
              <p:cNvSpPr>
                <a:spLocks/>
              </p:cNvSpPr>
              <p:nvPr/>
            </p:nvSpPr>
            <p:spPr bwMode="auto">
              <a:xfrm>
                <a:off x="4446590" y="3044823"/>
                <a:ext cx="65086" cy="39684"/>
              </a:xfrm>
              <a:custGeom>
                <a:avLst/>
                <a:gdLst>
                  <a:gd name="T0" fmla="*/ 32543 w 84"/>
                  <a:gd name="T1" fmla="*/ 0 h 51"/>
                  <a:gd name="T2" fmla="*/ 65086 w 84"/>
                  <a:gd name="T3" fmla="*/ 19842 h 51"/>
                  <a:gd name="T4" fmla="*/ 32543 w 84"/>
                  <a:gd name="T5" fmla="*/ 39684 h 51"/>
                  <a:gd name="T6" fmla="*/ 0 w 84"/>
                  <a:gd name="T7" fmla="*/ 19842 h 51"/>
                  <a:gd name="T8" fmla="*/ 0 w 84"/>
                  <a:gd name="T9" fmla="*/ 29568 h 51"/>
                  <a:gd name="T10" fmla="*/ 55013 w 84"/>
                  <a:gd name="T11" fmla="*/ 0 h 51"/>
                  <a:gd name="T12" fmla="*/ 65086 w 84"/>
                  <a:gd name="T13" fmla="*/ 13228 h 51"/>
                  <a:gd name="T14" fmla="*/ 9298 w 84"/>
                  <a:gd name="T15" fmla="*/ 39684 h 51"/>
                  <a:gd name="T16" fmla="*/ 0 w 84"/>
                  <a:gd name="T17" fmla="*/ 29568 h 51"/>
                  <a:gd name="T18" fmla="*/ 0 w 84"/>
                  <a:gd name="T19" fmla="*/ 29568 h 51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4"/>
                  <a:gd name="T31" fmla="*/ 0 h 51"/>
                  <a:gd name="T32" fmla="*/ 84 w 84"/>
                  <a:gd name="T33" fmla="*/ 51 h 5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4" h="51">
                    <a:moveTo>
                      <a:pt x="0" y="38"/>
                    </a:moveTo>
                    <a:lnTo>
                      <a:pt x="71" y="0"/>
                    </a:lnTo>
                    <a:lnTo>
                      <a:pt x="84" y="17"/>
                    </a:lnTo>
                    <a:lnTo>
                      <a:pt x="12" y="5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4" name="Freeform 23"/>
              <p:cNvSpPr>
                <a:spLocks/>
              </p:cNvSpPr>
              <p:nvPr/>
            </p:nvSpPr>
            <p:spPr bwMode="auto">
              <a:xfrm>
                <a:off x="4579936" y="3022604"/>
                <a:ext cx="73023" cy="15873"/>
              </a:xfrm>
              <a:custGeom>
                <a:avLst/>
                <a:gdLst>
                  <a:gd name="T0" fmla="*/ 36512 w 92"/>
                  <a:gd name="T1" fmla="*/ 0 h 21"/>
                  <a:gd name="T2" fmla="*/ 73023 w 92"/>
                  <a:gd name="T3" fmla="*/ 7937 h 21"/>
                  <a:gd name="T4" fmla="*/ 36512 w 92"/>
                  <a:gd name="T5" fmla="*/ 15873 h 21"/>
                  <a:gd name="T6" fmla="*/ 0 w 92"/>
                  <a:gd name="T7" fmla="*/ 7937 h 21"/>
                  <a:gd name="T8" fmla="*/ 0 w 92"/>
                  <a:gd name="T9" fmla="*/ 1512 h 21"/>
                  <a:gd name="T10" fmla="*/ 73023 w 92"/>
                  <a:gd name="T11" fmla="*/ 0 h 21"/>
                  <a:gd name="T12" fmla="*/ 73023 w 92"/>
                  <a:gd name="T13" fmla="*/ 15873 h 21"/>
                  <a:gd name="T14" fmla="*/ 0 w 92"/>
                  <a:gd name="T15" fmla="*/ 15873 h 21"/>
                  <a:gd name="T16" fmla="*/ 0 w 92"/>
                  <a:gd name="T17" fmla="*/ 1512 h 21"/>
                  <a:gd name="T18" fmla="*/ 0 w 92"/>
                  <a:gd name="T19" fmla="*/ 1512 h 21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2"/>
                  <a:gd name="T31" fmla="*/ 0 h 21"/>
                  <a:gd name="T32" fmla="*/ 92 w 92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2" h="21">
                    <a:moveTo>
                      <a:pt x="0" y="2"/>
                    </a:moveTo>
                    <a:lnTo>
                      <a:pt x="92" y="0"/>
                    </a:lnTo>
                    <a:lnTo>
                      <a:pt x="92" y="21"/>
                    </a:lnTo>
                    <a:lnTo>
                      <a:pt x="0" y="2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5" name="Freeform 24"/>
              <p:cNvSpPr>
                <a:spLocks/>
              </p:cNvSpPr>
              <p:nvPr/>
            </p:nvSpPr>
            <p:spPr bwMode="auto">
              <a:xfrm>
                <a:off x="4733921" y="3030541"/>
                <a:ext cx="52385" cy="33339"/>
              </a:xfrm>
              <a:custGeom>
                <a:avLst/>
                <a:gdLst>
                  <a:gd name="T0" fmla="*/ 26193 w 65"/>
                  <a:gd name="T1" fmla="*/ 0 h 42"/>
                  <a:gd name="T2" fmla="*/ 52385 w 65"/>
                  <a:gd name="T3" fmla="*/ 16670 h 42"/>
                  <a:gd name="T4" fmla="*/ 26193 w 65"/>
                  <a:gd name="T5" fmla="*/ 33339 h 42"/>
                  <a:gd name="T6" fmla="*/ 0 w 65"/>
                  <a:gd name="T7" fmla="*/ 16670 h 42"/>
                  <a:gd name="T8" fmla="*/ 4836 w 65"/>
                  <a:gd name="T9" fmla="*/ 0 h 42"/>
                  <a:gd name="T10" fmla="*/ 52385 w 65"/>
                  <a:gd name="T11" fmla="*/ 15082 h 42"/>
                  <a:gd name="T12" fmla="*/ 50773 w 65"/>
                  <a:gd name="T13" fmla="*/ 33339 h 42"/>
                  <a:gd name="T14" fmla="*/ 0 w 65"/>
                  <a:gd name="T15" fmla="*/ 15082 h 42"/>
                  <a:gd name="T16" fmla="*/ 4836 w 65"/>
                  <a:gd name="T17" fmla="*/ 0 h 42"/>
                  <a:gd name="T18" fmla="*/ 4836 w 65"/>
                  <a:gd name="T19" fmla="*/ 0 h 42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5"/>
                  <a:gd name="T31" fmla="*/ 0 h 42"/>
                  <a:gd name="T32" fmla="*/ 65 w 65"/>
                  <a:gd name="T33" fmla="*/ 42 h 4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5" h="42">
                    <a:moveTo>
                      <a:pt x="6" y="0"/>
                    </a:moveTo>
                    <a:lnTo>
                      <a:pt x="65" y="19"/>
                    </a:lnTo>
                    <a:lnTo>
                      <a:pt x="63" y="42"/>
                    </a:lnTo>
                    <a:lnTo>
                      <a:pt x="0" y="1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6" name="Freeform 25"/>
              <p:cNvSpPr>
                <a:spLocks/>
              </p:cNvSpPr>
              <p:nvPr/>
            </p:nvSpPr>
            <p:spPr bwMode="auto">
              <a:xfrm>
                <a:off x="4408486" y="3217865"/>
                <a:ext cx="34920" cy="34920"/>
              </a:xfrm>
              <a:custGeom>
                <a:avLst/>
                <a:gdLst>
                  <a:gd name="T0" fmla="*/ 17460 w 43"/>
                  <a:gd name="T1" fmla="*/ 0 h 44"/>
                  <a:gd name="T2" fmla="*/ 34920 w 43"/>
                  <a:gd name="T3" fmla="*/ 17460 h 44"/>
                  <a:gd name="T4" fmla="*/ 17460 w 43"/>
                  <a:gd name="T5" fmla="*/ 34920 h 44"/>
                  <a:gd name="T6" fmla="*/ 0 w 43"/>
                  <a:gd name="T7" fmla="*/ 17460 h 44"/>
                  <a:gd name="T8" fmla="*/ 34920 w 43"/>
                  <a:gd name="T9" fmla="*/ 25396 h 44"/>
                  <a:gd name="T10" fmla="*/ 3248 w 43"/>
                  <a:gd name="T11" fmla="*/ 0 h 44"/>
                  <a:gd name="T12" fmla="*/ 0 w 43"/>
                  <a:gd name="T13" fmla="*/ 10317 h 44"/>
                  <a:gd name="T14" fmla="*/ 30860 w 43"/>
                  <a:gd name="T15" fmla="*/ 34920 h 44"/>
                  <a:gd name="T16" fmla="*/ 34920 w 43"/>
                  <a:gd name="T17" fmla="*/ 25396 h 44"/>
                  <a:gd name="T18" fmla="*/ 34920 w 43"/>
                  <a:gd name="T19" fmla="*/ 25396 h 44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3"/>
                  <a:gd name="T31" fmla="*/ 0 h 44"/>
                  <a:gd name="T32" fmla="*/ 43 w 43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3" h="44">
                    <a:moveTo>
                      <a:pt x="43" y="32"/>
                    </a:moveTo>
                    <a:lnTo>
                      <a:pt x="4" y="0"/>
                    </a:lnTo>
                    <a:lnTo>
                      <a:pt x="0" y="13"/>
                    </a:lnTo>
                    <a:lnTo>
                      <a:pt x="38" y="44"/>
                    </a:lnTo>
                    <a:lnTo>
                      <a:pt x="43" y="32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7" name="Freeform 26"/>
              <p:cNvSpPr>
                <a:spLocks/>
              </p:cNvSpPr>
              <p:nvPr/>
            </p:nvSpPr>
            <p:spPr bwMode="auto">
              <a:xfrm>
                <a:off x="4305296" y="3173416"/>
                <a:ext cx="44448" cy="28575"/>
              </a:xfrm>
              <a:custGeom>
                <a:avLst/>
                <a:gdLst>
                  <a:gd name="T0" fmla="*/ 22224 w 56"/>
                  <a:gd name="T1" fmla="*/ 0 h 34"/>
                  <a:gd name="T2" fmla="*/ 44448 w 56"/>
                  <a:gd name="T3" fmla="*/ 14288 h 34"/>
                  <a:gd name="T4" fmla="*/ 22224 w 56"/>
                  <a:gd name="T5" fmla="*/ 28575 h 34"/>
                  <a:gd name="T6" fmla="*/ 0 w 56"/>
                  <a:gd name="T7" fmla="*/ 14288 h 34"/>
                  <a:gd name="T8" fmla="*/ 44448 w 56"/>
                  <a:gd name="T9" fmla="*/ 15968 h 34"/>
                  <a:gd name="T10" fmla="*/ 4762 w 56"/>
                  <a:gd name="T11" fmla="*/ 0 h 34"/>
                  <a:gd name="T12" fmla="*/ 0 w 56"/>
                  <a:gd name="T13" fmla="*/ 9245 h 34"/>
                  <a:gd name="T14" fmla="*/ 41273 w 56"/>
                  <a:gd name="T15" fmla="*/ 28575 h 34"/>
                  <a:gd name="T16" fmla="*/ 44448 w 56"/>
                  <a:gd name="T17" fmla="*/ 15968 h 34"/>
                  <a:gd name="T18" fmla="*/ 44448 w 56"/>
                  <a:gd name="T19" fmla="*/ 15968 h 34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6"/>
                  <a:gd name="T31" fmla="*/ 0 h 34"/>
                  <a:gd name="T32" fmla="*/ 56 w 56"/>
                  <a:gd name="T33" fmla="*/ 34 h 3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6" h="34">
                    <a:moveTo>
                      <a:pt x="56" y="19"/>
                    </a:moveTo>
                    <a:lnTo>
                      <a:pt x="6" y="0"/>
                    </a:lnTo>
                    <a:lnTo>
                      <a:pt x="0" y="11"/>
                    </a:lnTo>
                    <a:lnTo>
                      <a:pt x="52" y="34"/>
                    </a:lnTo>
                    <a:lnTo>
                      <a:pt x="56" y="19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8" name="Freeform 27"/>
              <p:cNvSpPr>
                <a:spLocks/>
              </p:cNvSpPr>
              <p:nvPr/>
            </p:nvSpPr>
            <p:spPr bwMode="auto">
              <a:xfrm>
                <a:off x="4194179" y="3170233"/>
                <a:ext cx="49213" cy="22229"/>
              </a:xfrm>
              <a:custGeom>
                <a:avLst/>
                <a:gdLst>
                  <a:gd name="T0" fmla="*/ 24607 w 62"/>
                  <a:gd name="T1" fmla="*/ 0 h 29"/>
                  <a:gd name="T2" fmla="*/ 49213 w 62"/>
                  <a:gd name="T3" fmla="*/ 11115 h 29"/>
                  <a:gd name="T4" fmla="*/ 24607 w 62"/>
                  <a:gd name="T5" fmla="*/ 22229 h 29"/>
                  <a:gd name="T6" fmla="*/ 0 w 62"/>
                  <a:gd name="T7" fmla="*/ 11115 h 29"/>
                  <a:gd name="T8" fmla="*/ 45244 w 62"/>
                  <a:gd name="T9" fmla="*/ 0 h 29"/>
                  <a:gd name="T10" fmla="*/ 0 w 62"/>
                  <a:gd name="T11" fmla="*/ 9198 h 29"/>
                  <a:gd name="T12" fmla="*/ 3175 w 62"/>
                  <a:gd name="T13" fmla="*/ 22229 h 29"/>
                  <a:gd name="T14" fmla="*/ 49213 w 62"/>
                  <a:gd name="T15" fmla="*/ 11498 h 29"/>
                  <a:gd name="T16" fmla="*/ 45244 w 62"/>
                  <a:gd name="T17" fmla="*/ 0 h 29"/>
                  <a:gd name="T18" fmla="*/ 45244 w 62"/>
                  <a:gd name="T19" fmla="*/ 0 h 29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2"/>
                  <a:gd name="T31" fmla="*/ 0 h 29"/>
                  <a:gd name="T32" fmla="*/ 62 w 62"/>
                  <a:gd name="T33" fmla="*/ 29 h 2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2" h="29">
                    <a:moveTo>
                      <a:pt x="57" y="0"/>
                    </a:moveTo>
                    <a:lnTo>
                      <a:pt x="0" y="12"/>
                    </a:lnTo>
                    <a:lnTo>
                      <a:pt x="4" y="29"/>
                    </a:lnTo>
                    <a:lnTo>
                      <a:pt x="62" y="15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9" name="Freeform 28"/>
              <p:cNvSpPr>
                <a:spLocks/>
              </p:cNvSpPr>
              <p:nvPr/>
            </p:nvSpPr>
            <p:spPr bwMode="auto">
              <a:xfrm>
                <a:off x="4083052" y="3217865"/>
                <a:ext cx="39684" cy="58741"/>
              </a:xfrm>
              <a:custGeom>
                <a:avLst/>
                <a:gdLst>
                  <a:gd name="T0" fmla="*/ 19842 w 49"/>
                  <a:gd name="T1" fmla="*/ 0 h 74"/>
                  <a:gd name="T2" fmla="*/ 39684 w 49"/>
                  <a:gd name="T3" fmla="*/ 29371 h 74"/>
                  <a:gd name="T4" fmla="*/ 19842 w 49"/>
                  <a:gd name="T5" fmla="*/ 58741 h 74"/>
                  <a:gd name="T6" fmla="*/ 0 w 49"/>
                  <a:gd name="T7" fmla="*/ 29371 h 74"/>
                  <a:gd name="T8" fmla="*/ 29156 w 49"/>
                  <a:gd name="T9" fmla="*/ 0 h 74"/>
                  <a:gd name="T10" fmla="*/ 0 w 49"/>
                  <a:gd name="T11" fmla="*/ 53184 h 74"/>
                  <a:gd name="T12" fmla="*/ 8909 w 49"/>
                  <a:gd name="T13" fmla="*/ 58741 h 74"/>
                  <a:gd name="T14" fmla="*/ 39684 w 49"/>
                  <a:gd name="T15" fmla="*/ 7938 h 74"/>
                  <a:gd name="T16" fmla="*/ 29156 w 49"/>
                  <a:gd name="T17" fmla="*/ 0 h 74"/>
                  <a:gd name="T18" fmla="*/ 29156 w 49"/>
                  <a:gd name="T19" fmla="*/ 0 h 74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9"/>
                  <a:gd name="T31" fmla="*/ 0 h 74"/>
                  <a:gd name="T32" fmla="*/ 49 w 49"/>
                  <a:gd name="T33" fmla="*/ 74 h 7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9" h="74">
                    <a:moveTo>
                      <a:pt x="36" y="0"/>
                    </a:moveTo>
                    <a:lnTo>
                      <a:pt x="0" y="67"/>
                    </a:lnTo>
                    <a:lnTo>
                      <a:pt x="11" y="74"/>
                    </a:lnTo>
                    <a:lnTo>
                      <a:pt x="49" y="1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0" name="Freeform 29"/>
              <p:cNvSpPr>
                <a:spLocks/>
              </p:cNvSpPr>
              <p:nvPr/>
            </p:nvSpPr>
            <p:spPr bwMode="auto">
              <a:xfrm>
                <a:off x="4063995" y="3349620"/>
                <a:ext cx="17465" cy="61914"/>
              </a:xfrm>
              <a:custGeom>
                <a:avLst/>
                <a:gdLst>
                  <a:gd name="T0" fmla="*/ 8733 w 21"/>
                  <a:gd name="T1" fmla="*/ 0 h 78"/>
                  <a:gd name="T2" fmla="*/ 17465 w 21"/>
                  <a:gd name="T3" fmla="*/ 30957 h 78"/>
                  <a:gd name="T4" fmla="*/ 8733 w 21"/>
                  <a:gd name="T5" fmla="*/ 61914 h 78"/>
                  <a:gd name="T6" fmla="*/ 0 w 21"/>
                  <a:gd name="T7" fmla="*/ 30957 h 78"/>
                  <a:gd name="T8" fmla="*/ 0 w 21"/>
                  <a:gd name="T9" fmla="*/ 3175 h 78"/>
                  <a:gd name="T10" fmla="*/ 6653 w 21"/>
                  <a:gd name="T11" fmla="*/ 61914 h 78"/>
                  <a:gd name="T12" fmla="*/ 17465 w 21"/>
                  <a:gd name="T13" fmla="*/ 61914 h 78"/>
                  <a:gd name="T14" fmla="*/ 11643 w 21"/>
                  <a:gd name="T15" fmla="*/ 0 h 78"/>
                  <a:gd name="T16" fmla="*/ 0 w 21"/>
                  <a:gd name="T17" fmla="*/ 3175 h 78"/>
                  <a:gd name="T18" fmla="*/ 0 w 21"/>
                  <a:gd name="T19" fmla="*/ 3175 h 78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"/>
                  <a:gd name="T31" fmla="*/ 0 h 78"/>
                  <a:gd name="T32" fmla="*/ 21 w 21"/>
                  <a:gd name="T33" fmla="*/ 78 h 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" h="78">
                    <a:moveTo>
                      <a:pt x="0" y="4"/>
                    </a:moveTo>
                    <a:lnTo>
                      <a:pt x="8" y="78"/>
                    </a:lnTo>
                    <a:lnTo>
                      <a:pt x="21" y="78"/>
                    </a:lnTo>
                    <a:lnTo>
                      <a:pt x="14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1" name="Freeform 30"/>
              <p:cNvSpPr>
                <a:spLocks/>
              </p:cNvSpPr>
              <p:nvPr/>
            </p:nvSpPr>
            <p:spPr bwMode="auto">
              <a:xfrm>
                <a:off x="4122736" y="3479804"/>
                <a:ext cx="50804" cy="53977"/>
              </a:xfrm>
              <a:custGeom>
                <a:avLst/>
                <a:gdLst>
                  <a:gd name="T0" fmla="*/ 25402 w 63"/>
                  <a:gd name="T1" fmla="*/ 0 h 68"/>
                  <a:gd name="T2" fmla="*/ 50804 w 63"/>
                  <a:gd name="T3" fmla="*/ 26989 h 68"/>
                  <a:gd name="T4" fmla="*/ 25402 w 63"/>
                  <a:gd name="T5" fmla="*/ 53977 h 68"/>
                  <a:gd name="T6" fmla="*/ 0 w 63"/>
                  <a:gd name="T7" fmla="*/ 26989 h 68"/>
                  <a:gd name="T8" fmla="*/ 0 w 63"/>
                  <a:gd name="T9" fmla="*/ 15876 h 68"/>
                  <a:gd name="T10" fmla="*/ 43546 w 63"/>
                  <a:gd name="T11" fmla="*/ 53977 h 68"/>
                  <a:gd name="T12" fmla="*/ 50804 w 63"/>
                  <a:gd name="T13" fmla="*/ 47627 h 68"/>
                  <a:gd name="T14" fmla="*/ 4838 w 63"/>
                  <a:gd name="T15" fmla="*/ 0 h 68"/>
                  <a:gd name="T16" fmla="*/ 0 w 63"/>
                  <a:gd name="T17" fmla="*/ 15876 h 68"/>
                  <a:gd name="T18" fmla="*/ 0 w 63"/>
                  <a:gd name="T19" fmla="*/ 15876 h 68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3"/>
                  <a:gd name="T31" fmla="*/ 0 h 68"/>
                  <a:gd name="T32" fmla="*/ 63 w 63"/>
                  <a:gd name="T33" fmla="*/ 68 h 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3" h="68">
                    <a:moveTo>
                      <a:pt x="0" y="20"/>
                    </a:moveTo>
                    <a:lnTo>
                      <a:pt x="54" y="68"/>
                    </a:lnTo>
                    <a:lnTo>
                      <a:pt x="63" y="60"/>
                    </a:lnTo>
                    <a:lnTo>
                      <a:pt x="6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2" name="Freeform 31"/>
              <p:cNvSpPr>
                <a:spLocks/>
              </p:cNvSpPr>
              <p:nvPr/>
            </p:nvSpPr>
            <p:spPr bwMode="auto">
              <a:xfrm>
                <a:off x="4246565" y="3535363"/>
                <a:ext cx="58741" cy="17465"/>
              </a:xfrm>
              <a:custGeom>
                <a:avLst/>
                <a:gdLst>
                  <a:gd name="T0" fmla="*/ 29371 w 74"/>
                  <a:gd name="T1" fmla="*/ 0 h 21"/>
                  <a:gd name="T2" fmla="*/ 58741 w 74"/>
                  <a:gd name="T3" fmla="*/ 8733 h 21"/>
                  <a:gd name="T4" fmla="*/ 29371 w 74"/>
                  <a:gd name="T5" fmla="*/ 17465 h 21"/>
                  <a:gd name="T6" fmla="*/ 0 w 74"/>
                  <a:gd name="T7" fmla="*/ 8733 h 21"/>
                  <a:gd name="T8" fmla="*/ 0 w 74"/>
                  <a:gd name="T9" fmla="*/ 0 h 21"/>
                  <a:gd name="T10" fmla="*/ 58741 w 74"/>
                  <a:gd name="T11" fmla="*/ 4990 h 21"/>
                  <a:gd name="T12" fmla="*/ 58741 w 74"/>
                  <a:gd name="T13" fmla="*/ 17465 h 21"/>
                  <a:gd name="T14" fmla="*/ 1588 w 74"/>
                  <a:gd name="T15" fmla="*/ 15802 h 21"/>
                  <a:gd name="T16" fmla="*/ 0 w 74"/>
                  <a:gd name="T17" fmla="*/ 0 h 21"/>
                  <a:gd name="T18" fmla="*/ 0 w 74"/>
                  <a:gd name="T19" fmla="*/ 0 h 21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4"/>
                  <a:gd name="T31" fmla="*/ 0 h 21"/>
                  <a:gd name="T32" fmla="*/ 74 w 74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4" h="21">
                    <a:moveTo>
                      <a:pt x="0" y="0"/>
                    </a:moveTo>
                    <a:lnTo>
                      <a:pt x="74" y="6"/>
                    </a:lnTo>
                    <a:lnTo>
                      <a:pt x="74" y="21"/>
                    </a:lnTo>
                    <a:lnTo>
                      <a:pt x="2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3" name="Freeform 32"/>
              <p:cNvSpPr>
                <a:spLocks/>
              </p:cNvSpPr>
              <p:nvPr/>
            </p:nvSpPr>
            <p:spPr bwMode="auto">
              <a:xfrm>
                <a:off x="4387848" y="3529017"/>
                <a:ext cx="58741" cy="20638"/>
              </a:xfrm>
              <a:custGeom>
                <a:avLst/>
                <a:gdLst>
                  <a:gd name="T0" fmla="*/ 29371 w 74"/>
                  <a:gd name="T1" fmla="*/ 0 h 27"/>
                  <a:gd name="T2" fmla="*/ 58741 w 74"/>
                  <a:gd name="T3" fmla="*/ 10319 h 27"/>
                  <a:gd name="T4" fmla="*/ 29371 w 74"/>
                  <a:gd name="T5" fmla="*/ 20638 h 27"/>
                  <a:gd name="T6" fmla="*/ 0 w 74"/>
                  <a:gd name="T7" fmla="*/ 10319 h 27"/>
                  <a:gd name="T8" fmla="*/ 0 w 74"/>
                  <a:gd name="T9" fmla="*/ 7644 h 27"/>
                  <a:gd name="T10" fmla="*/ 58741 w 74"/>
                  <a:gd name="T11" fmla="*/ 0 h 27"/>
                  <a:gd name="T12" fmla="*/ 55566 w 74"/>
                  <a:gd name="T13" fmla="*/ 12230 h 27"/>
                  <a:gd name="T14" fmla="*/ 0 w 74"/>
                  <a:gd name="T15" fmla="*/ 20638 h 27"/>
                  <a:gd name="T16" fmla="*/ 0 w 74"/>
                  <a:gd name="T17" fmla="*/ 7644 h 27"/>
                  <a:gd name="T18" fmla="*/ 0 w 74"/>
                  <a:gd name="T19" fmla="*/ 7644 h 27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4"/>
                  <a:gd name="T31" fmla="*/ 0 h 27"/>
                  <a:gd name="T32" fmla="*/ 74 w 74"/>
                  <a:gd name="T33" fmla="*/ 27 h 2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4" h="27">
                    <a:moveTo>
                      <a:pt x="0" y="10"/>
                    </a:moveTo>
                    <a:lnTo>
                      <a:pt x="74" y="0"/>
                    </a:lnTo>
                    <a:lnTo>
                      <a:pt x="70" y="16"/>
                    </a:lnTo>
                    <a:lnTo>
                      <a:pt x="0" y="27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4" name="Freeform 33"/>
              <p:cNvSpPr>
                <a:spLocks/>
              </p:cNvSpPr>
              <p:nvPr/>
            </p:nvSpPr>
            <p:spPr bwMode="auto">
              <a:xfrm>
                <a:off x="4319589" y="3392488"/>
                <a:ext cx="41276" cy="26983"/>
              </a:xfrm>
              <a:custGeom>
                <a:avLst/>
                <a:gdLst>
                  <a:gd name="T0" fmla="*/ 20638 w 53"/>
                  <a:gd name="T1" fmla="*/ 0 h 35"/>
                  <a:gd name="T2" fmla="*/ 41276 w 53"/>
                  <a:gd name="T3" fmla="*/ 13492 h 35"/>
                  <a:gd name="T4" fmla="*/ 20638 w 53"/>
                  <a:gd name="T5" fmla="*/ 26983 h 35"/>
                  <a:gd name="T6" fmla="*/ 0 w 53"/>
                  <a:gd name="T7" fmla="*/ 13492 h 35"/>
                  <a:gd name="T8" fmla="*/ 2336 w 53"/>
                  <a:gd name="T9" fmla="*/ 0 h 35"/>
                  <a:gd name="T10" fmla="*/ 41276 w 53"/>
                  <a:gd name="T11" fmla="*/ 19274 h 35"/>
                  <a:gd name="T12" fmla="*/ 31930 w 53"/>
                  <a:gd name="T13" fmla="*/ 26983 h 35"/>
                  <a:gd name="T14" fmla="*/ 0 w 53"/>
                  <a:gd name="T15" fmla="*/ 7709 h 35"/>
                  <a:gd name="T16" fmla="*/ 2336 w 53"/>
                  <a:gd name="T17" fmla="*/ 0 h 35"/>
                  <a:gd name="T18" fmla="*/ 2336 w 53"/>
                  <a:gd name="T19" fmla="*/ 0 h 35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3"/>
                  <a:gd name="T31" fmla="*/ 0 h 35"/>
                  <a:gd name="T32" fmla="*/ 53 w 53"/>
                  <a:gd name="T33" fmla="*/ 35 h 3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3" h="35">
                    <a:moveTo>
                      <a:pt x="3" y="0"/>
                    </a:moveTo>
                    <a:lnTo>
                      <a:pt x="53" y="25"/>
                    </a:lnTo>
                    <a:lnTo>
                      <a:pt x="41" y="35"/>
                    </a:lnTo>
                    <a:lnTo>
                      <a:pt x="0" y="1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5" name="Freeform 34"/>
              <p:cNvSpPr>
                <a:spLocks/>
              </p:cNvSpPr>
              <p:nvPr/>
            </p:nvSpPr>
            <p:spPr bwMode="auto">
              <a:xfrm>
                <a:off x="4413251" y="3430591"/>
                <a:ext cx="49213" cy="15873"/>
              </a:xfrm>
              <a:custGeom>
                <a:avLst/>
                <a:gdLst>
                  <a:gd name="T0" fmla="*/ 24607 w 63"/>
                  <a:gd name="T1" fmla="*/ 0 h 21"/>
                  <a:gd name="T2" fmla="*/ 49213 w 63"/>
                  <a:gd name="T3" fmla="*/ 7937 h 21"/>
                  <a:gd name="T4" fmla="*/ 24607 w 63"/>
                  <a:gd name="T5" fmla="*/ 15873 h 21"/>
                  <a:gd name="T6" fmla="*/ 0 w 63"/>
                  <a:gd name="T7" fmla="*/ 7937 h 21"/>
                  <a:gd name="T8" fmla="*/ 0 w 63"/>
                  <a:gd name="T9" fmla="*/ 0 h 21"/>
                  <a:gd name="T10" fmla="*/ 49213 w 63"/>
                  <a:gd name="T11" fmla="*/ 3023 h 21"/>
                  <a:gd name="T12" fmla="*/ 47651 w 63"/>
                  <a:gd name="T13" fmla="*/ 15873 h 21"/>
                  <a:gd name="T14" fmla="*/ 0 w 63"/>
                  <a:gd name="T15" fmla="*/ 8314 h 21"/>
                  <a:gd name="T16" fmla="*/ 0 w 63"/>
                  <a:gd name="T17" fmla="*/ 0 h 21"/>
                  <a:gd name="T18" fmla="*/ 0 w 63"/>
                  <a:gd name="T19" fmla="*/ 0 h 21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3"/>
                  <a:gd name="T31" fmla="*/ 0 h 21"/>
                  <a:gd name="T32" fmla="*/ 63 w 63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3" h="21">
                    <a:moveTo>
                      <a:pt x="0" y="0"/>
                    </a:moveTo>
                    <a:lnTo>
                      <a:pt x="63" y="4"/>
                    </a:lnTo>
                    <a:lnTo>
                      <a:pt x="61" y="2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6" name="Freeform 35"/>
              <p:cNvSpPr>
                <a:spLocks/>
              </p:cNvSpPr>
              <p:nvPr/>
            </p:nvSpPr>
            <p:spPr bwMode="auto">
              <a:xfrm>
                <a:off x="4551361" y="3405189"/>
                <a:ext cx="55558" cy="28575"/>
              </a:xfrm>
              <a:custGeom>
                <a:avLst/>
                <a:gdLst>
                  <a:gd name="T0" fmla="*/ 27779 w 71"/>
                  <a:gd name="T1" fmla="*/ 0 h 36"/>
                  <a:gd name="T2" fmla="*/ 55558 w 71"/>
                  <a:gd name="T3" fmla="*/ 14288 h 36"/>
                  <a:gd name="T4" fmla="*/ 27779 w 71"/>
                  <a:gd name="T5" fmla="*/ 28575 h 36"/>
                  <a:gd name="T6" fmla="*/ 0 w 71"/>
                  <a:gd name="T7" fmla="*/ 14288 h 36"/>
                  <a:gd name="T8" fmla="*/ 0 w 71"/>
                  <a:gd name="T9" fmla="*/ 16669 h 36"/>
                  <a:gd name="T10" fmla="*/ 53993 w 71"/>
                  <a:gd name="T11" fmla="*/ 0 h 36"/>
                  <a:gd name="T12" fmla="*/ 55558 w 71"/>
                  <a:gd name="T13" fmla="*/ 13494 h 36"/>
                  <a:gd name="T14" fmla="*/ 3130 w 71"/>
                  <a:gd name="T15" fmla="*/ 28575 h 36"/>
                  <a:gd name="T16" fmla="*/ 0 w 71"/>
                  <a:gd name="T17" fmla="*/ 16669 h 36"/>
                  <a:gd name="T18" fmla="*/ 0 w 71"/>
                  <a:gd name="T19" fmla="*/ 16669 h 36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1"/>
                  <a:gd name="T31" fmla="*/ 0 h 36"/>
                  <a:gd name="T32" fmla="*/ 71 w 71"/>
                  <a:gd name="T33" fmla="*/ 36 h 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1" h="36">
                    <a:moveTo>
                      <a:pt x="0" y="21"/>
                    </a:moveTo>
                    <a:lnTo>
                      <a:pt x="69" y="0"/>
                    </a:lnTo>
                    <a:lnTo>
                      <a:pt x="71" y="17"/>
                    </a:lnTo>
                    <a:lnTo>
                      <a:pt x="4" y="36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7" name="Freeform 36"/>
              <p:cNvSpPr>
                <a:spLocks/>
              </p:cNvSpPr>
              <p:nvPr/>
            </p:nvSpPr>
            <p:spPr bwMode="auto">
              <a:xfrm>
                <a:off x="4656133" y="3325809"/>
                <a:ext cx="31747" cy="42867"/>
              </a:xfrm>
              <a:custGeom>
                <a:avLst/>
                <a:gdLst>
                  <a:gd name="T0" fmla="*/ 15874 w 39"/>
                  <a:gd name="T1" fmla="*/ 0 h 53"/>
                  <a:gd name="T2" fmla="*/ 31747 w 39"/>
                  <a:gd name="T3" fmla="*/ 21434 h 53"/>
                  <a:gd name="T4" fmla="*/ 15874 w 39"/>
                  <a:gd name="T5" fmla="*/ 42867 h 53"/>
                  <a:gd name="T6" fmla="*/ 0 w 39"/>
                  <a:gd name="T7" fmla="*/ 21434 h 53"/>
                  <a:gd name="T8" fmla="*/ 0 w 39"/>
                  <a:gd name="T9" fmla="*/ 36397 h 53"/>
                  <a:gd name="T10" fmla="*/ 21165 w 39"/>
                  <a:gd name="T11" fmla="*/ 0 h 53"/>
                  <a:gd name="T12" fmla="*/ 31747 w 39"/>
                  <a:gd name="T13" fmla="*/ 4853 h 53"/>
                  <a:gd name="T14" fmla="*/ 8954 w 39"/>
                  <a:gd name="T15" fmla="*/ 42867 h 53"/>
                  <a:gd name="T16" fmla="*/ 0 w 39"/>
                  <a:gd name="T17" fmla="*/ 36397 h 53"/>
                  <a:gd name="T18" fmla="*/ 0 w 39"/>
                  <a:gd name="T19" fmla="*/ 36397 h 53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9"/>
                  <a:gd name="T31" fmla="*/ 0 h 53"/>
                  <a:gd name="T32" fmla="*/ 39 w 39"/>
                  <a:gd name="T33" fmla="*/ 53 h 5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9" h="53">
                    <a:moveTo>
                      <a:pt x="0" y="45"/>
                    </a:moveTo>
                    <a:lnTo>
                      <a:pt x="26" y="0"/>
                    </a:lnTo>
                    <a:lnTo>
                      <a:pt x="39" y="6"/>
                    </a:lnTo>
                    <a:lnTo>
                      <a:pt x="11" y="53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8" name="Freeform 37"/>
              <p:cNvSpPr>
                <a:spLocks/>
              </p:cNvSpPr>
              <p:nvPr/>
            </p:nvSpPr>
            <p:spPr bwMode="auto">
              <a:xfrm>
                <a:off x="4695828" y="3244848"/>
                <a:ext cx="12701" cy="34920"/>
              </a:xfrm>
              <a:custGeom>
                <a:avLst/>
                <a:gdLst>
                  <a:gd name="T0" fmla="*/ 6351 w 15"/>
                  <a:gd name="T1" fmla="*/ 0 h 44"/>
                  <a:gd name="T2" fmla="*/ 12701 w 15"/>
                  <a:gd name="T3" fmla="*/ 17460 h 44"/>
                  <a:gd name="T4" fmla="*/ 6351 w 15"/>
                  <a:gd name="T5" fmla="*/ 34920 h 44"/>
                  <a:gd name="T6" fmla="*/ 0 w 15"/>
                  <a:gd name="T7" fmla="*/ 17460 h 44"/>
                  <a:gd name="T8" fmla="*/ 5080 w 15"/>
                  <a:gd name="T9" fmla="*/ 0 h 44"/>
                  <a:gd name="T10" fmla="*/ 0 w 15"/>
                  <a:gd name="T11" fmla="*/ 31745 h 44"/>
                  <a:gd name="T12" fmla="*/ 12701 w 15"/>
                  <a:gd name="T13" fmla="*/ 34920 h 44"/>
                  <a:gd name="T14" fmla="*/ 12701 w 15"/>
                  <a:gd name="T15" fmla="*/ 0 h 44"/>
                  <a:gd name="T16" fmla="*/ 5080 w 15"/>
                  <a:gd name="T17" fmla="*/ 0 h 44"/>
                  <a:gd name="T18" fmla="*/ 5080 w 15"/>
                  <a:gd name="T19" fmla="*/ 0 h 44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"/>
                  <a:gd name="T31" fmla="*/ 0 h 44"/>
                  <a:gd name="T32" fmla="*/ 15 w 15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" h="44">
                    <a:moveTo>
                      <a:pt x="6" y="0"/>
                    </a:moveTo>
                    <a:lnTo>
                      <a:pt x="0" y="40"/>
                    </a:lnTo>
                    <a:lnTo>
                      <a:pt x="15" y="44"/>
                    </a:lnTo>
                    <a:lnTo>
                      <a:pt x="15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9" name="Freeform 38"/>
              <p:cNvSpPr>
                <a:spLocks/>
              </p:cNvSpPr>
              <p:nvPr/>
            </p:nvSpPr>
            <p:spPr bwMode="auto">
              <a:xfrm>
                <a:off x="4748214" y="3313108"/>
                <a:ext cx="42867" cy="31747"/>
              </a:xfrm>
              <a:custGeom>
                <a:avLst/>
                <a:gdLst>
                  <a:gd name="T0" fmla="*/ 21434 w 56"/>
                  <a:gd name="T1" fmla="*/ 0 h 40"/>
                  <a:gd name="T2" fmla="*/ 42867 w 56"/>
                  <a:gd name="T3" fmla="*/ 15874 h 40"/>
                  <a:gd name="T4" fmla="*/ 21434 w 56"/>
                  <a:gd name="T5" fmla="*/ 31747 h 40"/>
                  <a:gd name="T6" fmla="*/ 0 w 56"/>
                  <a:gd name="T7" fmla="*/ 15874 h 40"/>
                  <a:gd name="T8" fmla="*/ 1531 w 56"/>
                  <a:gd name="T9" fmla="*/ 0 h 40"/>
                  <a:gd name="T10" fmla="*/ 42867 w 56"/>
                  <a:gd name="T11" fmla="*/ 20636 h 40"/>
                  <a:gd name="T12" fmla="*/ 38274 w 56"/>
                  <a:gd name="T13" fmla="*/ 31747 h 40"/>
                  <a:gd name="T14" fmla="*/ 0 w 56"/>
                  <a:gd name="T15" fmla="*/ 8730 h 40"/>
                  <a:gd name="T16" fmla="*/ 1531 w 56"/>
                  <a:gd name="T17" fmla="*/ 0 h 40"/>
                  <a:gd name="T18" fmla="*/ 1531 w 56"/>
                  <a:gd name="T19" fmla="*/ 0 h 40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6"/>
                  <a:gd name="T31" fmla="*/ 0 h 40"/>
                  <a:gd name="T32" fmla="*/ 56 w 56"/>
                  <a:gd name="T33" fmla="*/ 40 h 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6" h="40">
                    <a:moveTo>
                      <a:pt x="2" y="0"/>
                    </a:moveTo>
                    <a:lnTo>
                      <a:pt x="56" y="26"/>
                    </a:lnTo>
                    <a:lnTo>
                      <a:pt x="50" y="40"/>
                    </a:lnTo>
                    <a:lnTo>
                      <a:pt x="0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0" name="Freeform 39"/>
              <p:cNvSpPr>
                <a:spLocks/>
              </p:cNvSpPr>
              <p:nvPr/>
            </p:nvSpPr>
            <p:spPr bwMode="auto">
              <a:xfrm>
                <a:off x="4862514" y="3333746"/>
                <a:ext cx="61914" cy="20638"/>
              </a:xfrm>
              <a:custGeom>
                <a:avLst/>
                <a:gdLst>
                  <a:gd name="T0" fmla="*/ 30957 w 78"/>
                  <a:gd name="T1" fmla="*/ 0 h 25"/>
                  <a:gd name="T2" fmla="*/ 61914 w 78"/>
                  <a:gd name="T3" fmla="*/ 10319 h 25"/>
                  <a:gd name="T4" fmla="*/ 30957 w 78"/>
                  <a:gd name="T5" fmla="*/ 20638 h 25"/>
                  <a:gd name="T6" fmla="*/ 0 w 78"/>
                  <a:gd name="T7" fmla="*/ 10319 h 25"/>
                  <a:gd name="T8" fmla="*/ 3175 w 78"/>
                  <a:gd name="T9" fmla="*/ 8255 h 25"/>
                  <a:gd name="T10" fmla="*/ 60326 w 78"/>
                  <a:gd name="T11" fmla="*/ 0 h 25"/>
                  <a:gd name="T12" fmla="*/ 61914 w 78"/>
                  <a:gd name="T13" fmla="*/ 13208 h 25"/>
                  <a:gd name="T14" fmla="*/ 0 w 78"/>
                  <a:gd name="T15" fmla="*/ 20638 h 25"/>
                  <a:gd name="T16" fmla="*/ 3175 w 78"/>
                  <a:gd name="T17" fmla="*/ 8255 h 25"/>
                  <a:gd name="T18" fmla="*/ 3175 w 78"/>
                  <a:gd name="T19" fmla="*/ 8255 h 25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8"/>
                  <a:gd name="T31" fmla="*/ 0 h 25"/>
                  <a:gd name="T32" fmla="*/ 78 w 78"/>
                  <a:gd name="T33" fmla="*/ 25 h 2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8" h="25">
                    <a:moveTo>
                      <a:pt x="4" y="10"/>
                    </a:moveTo>
                    <a:lnTo>
                      <a:pt x="76" y="0"/>
                    </a:lnTo>
                    <a:lnTo>
                      <a:pt x="78" y="16"/>
                    </a:lnTo>
                    <a:lnTo>
                      <a:pt x="0" y="25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1" name="Freeform 40"/>
              <p:cNvSpPr>
                <a:spLocks/>
              </p:cNvSpPr>
              <p:nvPr/>
            </p:nvSpPr>
            <p:spPr bwMode="auto">
              <a:xfrm>
                <a:off x="4989515" y="3262314"/>
                <a:ext cx="53977" cy="44448"/>
              </a:xfrm>
              <a:custGeom>
                <a:avLst/>
                <a:gdLst>
                  <a:gd name="T0" fmla="*/ 26989 w 68"/>
                  <a:gd name="T1" fmla="*/ 0 h 57"/>
                  <a:gd name="T2" fmla="*/ 53977 w 68"/>
                  <a:gd name="T3" fmla="*/ 22224 h 57"/>
                  <a:gd name="T4" fmla="*/ 26989 w 68"/>
                  <a:gd name="T5" fmla="*/ 44448 h 57"/>
                  <a:gd name="T6" fmla="*/ 0 w 68"/>
                  <a:gd name="T7" fmla="*/ 22224 h 57"/>
                  <a:gd name="T8" fmla="*/ 0 w 68"/>
                  <a:gd name="T9" fmla="*/ 35870 h 57"/>
                  <a:gd name="T10" fmla="*/ 45245 w 68"/>
                  <a:gd name="T11" fmla="*/ 0 h 57"/>
                  <a:gd name="T12" fmla="*/ 53977 w 68"/>
                  <a:gd name="T13" fmla="*/ 9357 h 57"/>
                  <a:gd name="T14" fmla="*/ 5556 w 68"/>
                  <a:gd name="T15" fmla="*/ 44448 h 57"/>
                  <a:gd name="T16" fmla="*/ 0 w 68"/>
                  <a:gd name="T17" fmla="*/ 35870 h 57"/>
                  <a:gd name="T18" fmla="*/ 0 w 68"/>
                  <a:gd name="T19" fmla="*/ 35870 h 57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8"/>
                  <a:gd name="T31" fmla="*/ 0 h 57"/>
                  <a:gd name="T32" fmla="*/ 68 w 68"/>
                  <a:gd name="T33" fmla="*/ 57 h 5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8" h="57">
                    <a:moveTo>
                      <a:pt x="0" y="46"/>
                    </a:moveTo>
                    <a:lnTo>
                      <a:pt x="57" y="0"/>
                    </a:lnTo>
                    <a:lnTo>
                      <a:pt x="68" y="12"/>
                    </a:lnTo>
                    <a:lnTo>
                      <a:pt x="7" y="57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2" name="Freeform 41"/>
              <p:cNvSpPr>
                <a:spLocks/>
              </p:cNvSpPr>
              <p:nvPr/>
            </p:nvSpPr>
            <p:spPr bwMode="auto">
              <a:xfrm>
                <a:off x="5091114" y="3327401"/>
                <a:ext cx="42867" cy="26983"/>
              </a:xfrm>
              <a:custGeom>
                <a:avLst/>
                <a:gdLst>
                  <a:gd name="T0" fmla="*/ 21434 w 53"/>
                  <a:gd name="T1" fmla="*/ 0 h 34"/>
                  <a:gd name="T2" fmla="*/ 42867 w 53"/>
                  <a:gd name="T3" fmla="*/ 13492 h 34"/>
                  <a:gd name="T4" fmla="*/ 21434 w 53"/>
                  <a:gd name="T5" fmla="*/ 26983 h 34"/>
                  <a:gd name="T6" fmla="*/ 0 w 53"/>
                  <a:gd name="T7" fmla="*/ 13492 h 34"/>
                  <a:gd name="T8" fmla="*/ 0 w 53"/>
                  <a:gd name="T9" fmla="*/ 16666 h 34"/>
                  <a:gd name="T10" fmla="*/ 38014 w 53"/>
                  <a:gd name="T11" fmla="*/ 0 h 34"/>
                  <a:gd name="T12" fmla="*/ 42867 w 53"/>
                  <a:gd name="T13" fmla="*/ 8730 h 34"/>
                  <a:gd name="T14" fmla="*/ 1618 w 53"/>
                  <a:gd name="T15" fmla="*/ 26983 h 34"/>
                  <a:gd name="T16" fmla="*/ 0 w 53"/>
                  <a:gd name="T17" fmla="*/ 16666 h 34"/>
                  <a:gd name="T18" fmla="*/ 0 w 53"/>
                  <a:gd name="T19" fmla="*/ 16666 h 34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3"/>
                  <a:gd name="T31" fmla="*/ 0 h 34"/>
                  <a:gd name="T32" fmla="*/ 53 w 53"/>
                  <a:gd name="T33" fmla="*/ 34 h 3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3" h="34">
                    <a:moveTo>
                      <a:pt x="0" y="21"/>
                    </a:moveTo>
                    <a:lnTo>
                      <a:pt x="47" y="0"/>
                    </a:lnTo>
                    <a:lnTo>
                      <a:pt x="53" y="11"/>
                    </a:lnTo>
                    <a:lnTo>
                      <a:pt x="2" y="34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3" name="Freeform 42"/>
              <p:cNvSpPr>
                <a:spLocks/>
              </p:cNvSpPr>
              <p:nvPr/>
            </p:nvSpPr>
            <p:spPr bwMode="auto">
              <a:xfrm>
                <a:off x="5181603" y="3217865"/>
                <a:ext cx="19046" cy="49213"/>
              </a:xfrm>
              <a:custGeom>
                <a:avLst/>
                <a:gdLst>
                  <a:gd name="T0" fmla="*/ 9523 w 25"/>
                  <a:gd name="T1" fmla="*/ 0 h 63"/>
                  <a:gd name="T2" fmla="*/ 19046 w 25"/>
                  <a:gd name="T3" fmla="*/ 24607 h 63"/>
                  <a:gd name="T4" fmla="*/ 9523 w 25"/>
                  <a:gd name="T5" fmla="*/ 49213 h 63"/>
                  <a:gd name="T6" fmla="*/ 0 w 25"/>
                  <a:gd name="T7" fmla="*/ 24607 h 63"/>
                  <a:gd name="T8" fmla="*/ 0 w 25"/>
                  <a:gd name="T9" fmla="*/ 46088 h 63"/>
                  <a:gd name="T10" fmla="*/ 11428 w 25"/>
                  <a:gd name="T11" fmla="*/ 0 h 63"/>
                  <a:gd name="T12" fmla="*/ 19046 w 25"/>
                  <a:gd name="T13" fmla="*/ 4687 h 63"/>
                  <a:gd name="T14" fmla="*/ 7618 w 25"/>
                  <a:gd name="T15" fmla="*/ 49213 h 63"/>
                  <a:gd name="T16" fmla="*/ 0 w 25"/>
                  <a:gd name="T17" fmla="*/ 46088 h 63"/>
                  <a:gd name="T18" fmla="*/ 0 w 25"/>
                  <a:gd name="T19" fmla="*/ 46088 h 63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5"/>
                  <a:gd name="T31" fmla="*/ 0 h 63"/>
                  <a:gd name="T32" fmla="*/ 25 w 25"/>
                  <a:gd name="T33" fmla="*/ 63 h 6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5" h="63">
                    <a:moveTo>
                      <a:pt x="0" y="59"/>
                    </a:moveTo>
                    <a:lnTo>
                      <a:pt x="15" y="0"/>
                    </a:lnTo>
                    <a:lnTo>
                      <a:pt x="25" y="6"/>
                    </a:lnTo>
                    <a:lnTo>
                      <a:pt x="10" y="63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4" name="Freeform 43"/>
              <p:cNvSpPr>
                <a:spLocks/>
              </p:cNvSpPr>
              <p:nvPr/>
            </p:nvSpPr>
            <p:spPr bwMode="auto">
              <a:xfrm>
                <a:off x="5172075" y="3084508"/>
                <a:ext cx="31747" cy="53977"/>
              </a:xfrm>
              <a:custGeom>
                <a:avLst/>
                <a:gdLst>
                  <a:gd name="T0" fmla="*/ 15874 w 40"/>
                  <a:gd name="T1" fmla="*/ 0 h 66"/>
                  <a:gd name="T2" fmla="*/ 31747 w 40"/>
                  <a:gd name="T3" fmla="*/ 26989 h 66"/>
                  <a:gd name="T4" fmla="*/ 15874 w 40"/>
                  <a:gd name="T5" fmla="*/ 53977 h 66"/>
                  <a:gd name="T6" fmla="*/ 0 w 40"/>
                  <a:gd name="T7" fmla="*/ 26989 h 66"/>
                  <a:gd name="T8" fmla="*/ 23810 w 40"/>
                  <a:gd name="T9" fmla="*/ 53977 h 66"/>
                  <a:gd name="T10" fmla="*/ 0 w 40"/>
                  <a:gd name="T11" fmla="*/ 7361 h 66"/>
                  <a:gd name="T12" fmla="*/ 8730 w 40"/>
                  <a:gd name="T13" fmla="*/ 0 h 66"/>
                  <a:gd name="T14" fmla="*/ 31747 w 40"/>
                  <a:gd name="T15" fmla="*/ 49888 h 66"/>
                  <a:gd name="T16" fmla="*/ 23810 w 40"/>
                  <a:gd name="T17" fmla="*/ 53977 h 66"/>
                  <a:gd name="T18" fmla="*/ 23810 w 40"/>
                  <a:gd name="T19" fmla="*/ 53977 h 66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0"/>
                  <a:gd name="T31" fmla="*/ 0 h 66"/>
                  <a:gd name="T32" fmla="*/ 40 w 40"/>
                  <a:gd name="T33" fmla="*/ 66 h 6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0" h="66">
                    <a:moveTo>
                      <a:pt x="30" y="66"/>
                    </a:moveTo>
                    <a:lnTo>
                      <a:pt x="0" y="9"/>
                    </a:lnTo>
                    <a:lnTo>
                      <a:pt x="11" y="0"/>
                    </a:lnTo>
                    <a:lnTo>
                      <a:pt x="40" y="61"/>
                    </a:lnTo>
                    <a:lnTo>
                      <a:pt x="30" y="66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5" name="Freeform 44"/>
              <p:cNvSpPr>
                <a:spLocks/>
              </p:cNvSpPr>
              <p:nvPr/>
            </p:nvSpPr>
            <p:spPr bwMode="auto">
              <a:xfrm>
                <a:off x="5132390" y="2957517"/>
                <a:ext cx="34920" cy="55558"/>
              </a:xfrm>
              <a:custGeom>
                <a:avLst/>
                <a:gdLst>
                  <a:gd name="T0" fmla="*/ 17460 w 44"/>
                  <a:gd name="T1" fmla="*/ 0 h 71"/>
                  <a:gd name="T2" fmla="*/ 34920 w 44"/>
                  <a:gd name="T3" fmla="*/ 27779 h 71"/>
                  <a:gd name="T4" fmla="*/ 17460 w 44"/>
                  <a:gd name="T5" fmla="*/ 55558 h 71"/>
                  <a:gd name="T6" fmla="*/ 0 w 44"/>
                  <a:gd name="T7" fmla="*/ 27779 h 71"/>
                  <a:gd name="T8" fmla="*/ 27777 w 44"/>
                  <a:gd name="T9" fmla="*/ 0 h 71"/>
                  <a:gd name="T10" fmla="*/ 0 w 44"/>
                  <a:gd name="T11" fmla="*/ 46168 h 71"/>
                  <a:gd name="T12" fmla="*/ 9524 w 44"/>
                  <a:gd name="T13" fmla="*/ 55558 h 71"/>
                  <a:gd name="T14" fmla="*/ 34920 w 44"/>
                  <a:gd name="T15" fmla="*/ 6260 h 71"/>
                  <a:gd name="T16" fmla="*/ 27777 w 44"/>
                  <a:gd name="T17" fmla="*/ 0 h 71"/>
                  <a:gd name="T18" fmla="*/ 27777 w 44"/>
                  <a:gd name="T19" fmla="*/ 0 h 71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4"/>
                  <a:gd name="T31" fmla="*/ 0 h 71"/>
                  <a:gd name="T32" fmla="*/ 44 w 44"/>
                  <a:gd name="T33" fmla="*/ 71 h 7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4" h="71">
                    <a:moveTo>
                      <a:pt x="35" y="0"/>
                    </a:moveTo>
                    <a:lnTo>
                      <a:pt x="0" y="59"/>
                    </a:lnTo>
                    <a:lnTo>
                      <a:pt x="12" y="71"/>
                    </a:lnTo>
                    <a:lnTo>
                      <a:pt x="44" y="8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6" name="Freeform 45"/>
              <p:cNvSpPr>
                <a:spLocks/>
              </p:cNvSpPr>
              <p:nvPr/>
            </p:nvSpPr>
            <p:spPr bwMode="auto">
              <a:xfrm>
                <a:off x="5135563" y="2820988"/>
                <a:ext cx="36511" cy="65086"/>
              </a:xfrm>
              <a:custGeom>
                <a:avLst/>
                <a:gdLst>
                  <a:gd name="T0" fmla="*/ 18256 w 46"/>
                  <a:gd name="T1" fmla="*/ 0 h 82"/>
                  <a:gd name="T2" fmla="*/ 36511 w 46"/>
                  <a:gd name="T3" fmla="*/ 32543 h 82"/>
                  <a:gd name="T4" fmla="*/ 18256 w 46"/>
                  <a:gd name="T5" fmla="*/ 65086 h 82"/>
                  <a:gd name="T6" fmla="*/ 0 w 46"/>
                  <a:gd name="T7" fmla="*/ 32543 h 82"/>
                  <a:gd name="T8" fmla="*/ 0 w 46"/>
                  <a:gd name="T9" fmla="*/ 11112 h 82"/>
                  <a:gd name="T10" fmla="*/ 25399 w 46"/>
                  <a:gd name="T11" fmla="*/ 65086 h 82"/>
                  <a:gd name="T12" fmla="*/ 36511 w 46"/>
                  <a:gd name="T13" fmla="*/ 56355 h 82"/>
                  <a:gd name="T14" fmla="*/ 8731 w 46"/>
                  <a:gd name="T15" fmla="*/ 0 h 82"/>
                  <a:gd name="T16" fmla="*/ 0 w 46"/>
                  <a:gd name="T17" fmla="*/ 11112 h 82"/>
                  <a:gd name="T18" fmla="*/ 0 w 46"/>
                  <a:gd name="T19" fmla="*/ 11112 h 82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6"/>
                  <a:gd name="T31" fmla="*/ 0 h 82"/>
                  <a:gd name="T32" fmla="*/ 46 w 46"/>
                  <a:gd name="T33" fmla="*/ 82 h 8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6" h="82">
                    <a:moveTo>
                      <a:pt x="0" y="14"/>
                    </a:moveTo>
                    <a:lnTo>
                      <a:pt x="32" y="82"/>
                    </a:lnTo>
                    <a:lnTo>
                      <a:pt x="46" y="71"/>
                    </a:lnTo>
                    <a:lnTo>
                      <a:pt x="11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7" name="Freeform 46"/>
              <p:cNvSpPr>
                <a:spLocks/>
              </p:cNvSpPr>
              <p:nvPr/>
            </p:nvSpPr>
            <p:spPr bwMode="auto">
              <a:xfrm>
                <a:off x="5030791" y="2725734"/>
                <a:ext cx="57150" cy="44448"/>
              </a:xfrm>
              <a:custGeom>
                <a:avLst/>
                <a:gdLst>
                  <a:gd name="T0" fmla="*/ 28575 w 70"/>
                  <a:gd name="T1" fmla="*/ 0 h 55"/>
                  <a:gd name="T2" fmla="*/ 57150 w 70"/>
                  <a:gd name="T3" fmla="*/ 22224 h 55"/>
                  <a:gd name="T4" fmla="*/ 28575 w 70"/>
                  <a:gd name="T5" fmla="*/ 44448 h 55"/>
                  <a:gd name="T6" fmla="*/ 0 w 70"/>
                  <a:gd name="T7" fmla="*/ 22224 h 55"/>
                  <a:gd name="T8" fmla="*/ 0 w 70"/>
                  <a:gd name="T9" fmla="*/ 12122 h 55"/>
                  <a:gd name="T10" fmla="*/ 49802 w 70"/>
                  <a:gd name="T11" fmla="*/ 44448 h 55"/>
                  <a:gd name="T12" fmla="*/ 57150 w 70"/>
                  <a:gd name="T13" fmla="*/ 30710 h 55"/>
                  <a:gd name="T14" fmla="*/ 4899 w 70"/>
                  <a:gd name="T15" fmla="*/ 0 h 55"/>
                  <a:gd name="T16" fmla="*/ 0 w 70"/>
                  <a:gd name="T17" fmla="*/ 12122 h 55"/>
                  <a:gd name="T18" fmla="*/ 0 w 70"/>
                  <a:gd name="T19" fmla="*/ 12122 h 55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0"/>
                  <a:gd name="T31" fmla="*/ 0 h 55"/>
                  <a:gd name="T32" fmla="*/ 70 w 70"/>
                  <a:gd name="T33" fmla="*/ 55 h 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0" h="55">
                    <a:moveTo>
                      <a:pt x="0" y="15"/>
                    </a:moveTo>
                    <a:lnTo>
                      <a:pt x="61" y="55"/>
                    </a:lnTo>
                    <a:lnTo>
                      <a:pt x="70" y="38"/>
                    </a:lnTo>
                    <a:lnTo>
                      <a:pt x="6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8" name="Freeform 47"/>
              <p:cNvSpPr>
                <a:spLocks/>
              </p:cNvSpPr>
              <p:nvPr/>
            </p:nvSpPr>
            <p:spPr bwMode="auto">
              <a:xfrm>
                <a:off x="4881560" y="2701923"/>
                <a:ext cx="60322" cy="19046"/>
              </a:xfrm>
              <a:custGeom>
                <a:avLst/>
                <a:gdLst>
                  <a:gd name="T0" fmla="*/ 30161 w 76"/>
                  <a:gd name="T1" fmla="*/ 0 h 25"/>
                  <a:gd name="T2" fmla="*/ 60322 w 76"/>
                  <a:gd name="T3" fmla="*/ 9523 h 25"/>
                  <a:gd name="T4" fmla="*/ 30161 w 76"/>
                  <a:gd name="T5" fmla="*/ 19046 h 25"/>
                  <a:gd name="T6" fmla="*/ 0 w 76"/>
                  <a:gd name="T7" fmla="*/ 9523 h 25"/>
                  <a:gd name="T8" fmla="*/ 2381 w 76"/>
                  <a:gd name="T9" fmla="*/ 0 h 25"/>
                  <a:gd name="T10" fmla="*/ 60322 w 76"/>
                  <a:gd name="T11" fmla="*/ 6095 h 25"/>
                  <a:gd name="T12" fmla="*/ 60322 w 76"/>
                  <a:gd name="T13" fmla="*/ 19046 h 25"/>
                  <a:gd name="T14" fmla="*/ 0 w 76"/>
                  <a:gd name="T15" fmla="*/ 9142 h 25"/>
                  <a:gd name="T16" fmla="*/ 2381 w 76"/>
                  <a:gd name="T17" fmla="*/ 0 h 25"/>
                  <a:gd name="T18" fmla="*/ 2381 w 76"/>
                  <a:gd name="T19" fmla="*/ 0 h 25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6"/>
                  <a:gd name="T31" fmla="*/ 0 h 25"/>
                  <a:gd name="T32" fmla="*/ 76 w 76"/>
                  <a:gd name="T33" fmla="*/ 25 h 2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6" h="25">
                    <a:moveTo>
                      <a:pt x="3" y="0"/>
                    </a:moveTo>
                    <a:lnTo>
                      <a:pt x="76" y="8"/>
                    </a:lnTo>
                    <a:lnTo>
                      <a:pt x="76" y="25"/>
                    </a:lnTo>
                    <a:lnTo>
                      <a:pt x="0" y="1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9" name="Freeform 48"/>
              <p:cNvSpPr>
                <a:spLocks/>
              </p:cNvSpPr>
              <p:nvPr/>
            </p:nvSpPr>
            <p:spPr bwMode="auto">
              <a:xfrm>
                <a:off x="4714875" y="2709860"/>
                <a:ext cx="61914" cy="25402"/>
              </a:xfrm>
              <a:custGeom>
                <a:avLst/>
                <a:gdLst>
                  <a:gd name="T0" fmla="*/ 30957 w 78"/>
                  <a:gd name="T1" fmla="*/ 0 h 32"/>
                  <a:gd name="T2" fmla="*/ 61914 w 78"/>
                  <a:gd name="T3" fmla="*/ 12701 h 32"/>
                  <a:gd name="T4" fmla="*/ 30957 w 78"/>
                  <a:gd name="T5" fmla="*/ 25402 h 32"/>
                  <a:gd name="T6" fmla="*/ 0 w 78"/>
                  <a:gd name="T7" fmla="*/ 12701 h 32"/>
                  <a:gd name="T8" fmla="*/ 0 w 78"/>
                  <a:gd name="T9" fmla="*/ 15082 h 32"/>
                  <a:gd name="T10" fmla="*/ 57151 w 78"/>
                  <a:gd name="T11" fmla="*/ 0 h 32"/>
                  <a:gd name="T12" fmla="*/ 61914 w 78"/>
                  <a:gd name="T13" fmla="*/ 13495 h 32"/>
                  <a:gd name="T14" fmla="*/ 5556 w 78"/>
                  <a:gd name="T15" fmla="*/ 25402 h 32"/>
                  <a:gd name="T16" fmla="*/ 0 w 78"/>
                  <a:gd name="T17" fmla="*/ 15082 h 32"/>
                  <a:gd name="T18" fmla="*/ 0 w 78"/>
                  <a:gd name="T19" fmla="*/ 15082 h 32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8"/>
                  <a:gd name="T31" fmla="*/ 0 h 32"/>
                  <a:gd name="T32" fmla="*/ 78 w 78"/>
                  <a:gd name="T33" fmla="*/ 32 h 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8" h="32">
                    <a:moveTo>
                      <a:pt x="0" y="19"/>
                    </a:moveTo>
                    <a:lnTo>
                      <a:pt x="72" y="0"/>
                    </a:lnTo>
                    <a:lnTo>
                      <a:pt x="78" y="17"/>
                    </a:lnTo>
                    <a:lnTo>
                      <a:pt x="7" y="32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0" name="Freeform 49"/>
              <p:cNvSpPr>
                <a:spLocks/>
              </p:cNvSpPr>
              <p:nvPr/>
            </p:nvSpPr>
            <p:spPr bwMode="auto">
              <a:xfrm>
                <a:off x="4518022" y="2684458"/>
                <a:ext cx="77788" cy="23810"/>
              </a:xfrm>
              <a:custGeom>
                <a:avLst/>
                <a:gdLst>
                  <a:gd name="T0" fmla="*/ 38894 w 96"/>
                  <a:gd name="T1" fmla="*/ 0 h 31"/>
                  <a:gd name="T2" fmla="*/ 77788 w 96"/>
                  <a:gd name="T3" fmla="*/ 11905 h 31"/>
                  <a:gd name="T4" fmla="*/ 38894 w 96"/>
                  <a:gd name="T5" fmla="*/ 23810 h 31"/>
                  <a:gd name="T6" fmla="*/ 0 w 96"/>
                  <a:gd name="T7" fmla="*/ 11905 h 31"/>
                  <a:gd name="T8" fmla="*/ 2431 w 96"/>
                  <a:gd name="T9" fmla="*/ 0 h 31"/>
                  <a:gd name="T10" fmla="*/ 77788 w 96"/>
                  <a:gd name="T11" fmla="*/ 10753 h 31"/>
                  <a:gd name="T12" fmla="*/ 75357 w 96"/>
                  <a:gd name="T13" fmla="*/ 23810 h 31"/>
                  <a:gd name="T14" fmla="*/ 0 w 96"/>
                  <a:gd name="T15" fmla="*/ 12289 h 31"/>
                  <a:gd name="T16" fmla="*/ 2431 w 96"/>
                  <a:gd name="T17" fmla="*/ 0 h 31"/>
                  <a:gd name="T18" fmla="*/ 2431 w 96"/>
                  <a:gd name="T19" fmla="*/ 0 h 31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6"/>
                  <a:gd name="T31" fmla="*/ 0 h 31"/>
                  <a:gd name="T32" fmla="*/ 96 w 96"/>
                  <a:gd name="T33" fmla="*/ 31 h 3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6" h="31">
                    <a:moveTo>
                      <a:pt x="3" y="0"/>
                    </a:moveTo>
                    <a:lnTo>
                      <a:pt x="96" y="14"/>
                    </a:lnTo>
                    <a:lnTo>
                      <a:pt x="93" y="31"/>
                    </a:lnTo>
                    <a:lnTo>
                      <a:pt x="0" y="1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1" name="Freeform 50"/>
              <p:cNvSpPr>
                <a:spLocks/>
              </p:cNvSpPr>
              <p:nvPr/>
            </p:nvSpPr>
            <p:spPr bwMode="auto">
              <a:xfrm>
                <a:off x="4332290" y="2693986"/>
                <a:ext cx="77788" cy="36511"/>
              </a:xfrm>
              <a:custGeom>
                <a:avLst/>
                <a:gdLst>
                  <a:gd name="T0" fmla="*/ 38894 w 97"/>
                  <a:gd name="T1" fmla="*/ 0 h 45"/>
                  <a:gd name="T2" fmla="*/ 77788 w 97"/>
                  <a:gd name="T3" fmla="*/ 18256 h 45"/>
                  <a:gd name="T4" fmla="*/ 38894 w 97"/>
                  <a:gd name="T5" fmla="*/ 36511 h 45"/>
                  <a:gd name="T6" fmla="*/ 0 w 97"/>
                  <a:gd name="T7" fmla="*/ 18256 h 45"/>
                  <a:gd name="T8" fmla="*/ 0 w 97"/>
                  <a:gd name="T9" fmla="*/ 22718 h 45"/>
                  <a:gd name="T10" fmla="*/ 72976 w 97"/>
                  <a:gd name="T11" fmla="*/ 0 h 45"/>
                  <a:gd name="T12" fmla="*/ 77788 w 97"/>
                  <a:gd name="T13" fmla="*/ 7302 h 45"/>
                  <a:gd name="T14" fmla="*/ 2406 w 97"/>
                  <a:gd name="T15" fmla="*/ 36511 h 45"/>
                  <a:gd name="T16" fmla="*/ 0 w 97"/>
                  <a:gd name="T17" fmla="*/ 22718 h 45"/>
                  <a:gd name="T18" fmla="*/ 0 w 97"/>
                  <a:gd name="T19" fmla="*/ 22718 h 45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7"/>
                  <a:gd name="T31" fmla="*/ 0 h 45"/>
                  <a:gd name="T32" fmla="*/ 97 w 97"/>
                  <a:gd name="T33" fmla="*/ 45 h 4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7" h="45">
                    <a:moveTo>
                      <a:pt x="0" y="28"/>
                    </a:moveTo>
                    <a:lnTo>
                      <a:pt x="91" y="0"/>
                    </a:lnTo>
                    <a:lnTo>
                      <a:pt x="97" y="9"/>
                    </a:lnTo>
                    <a:lnTo>
                      <a:pt x="3" y="45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2" name="Freeform 51"/>
              <p:cNvSpPr>
                <a:spLocks/>
              </p:cNvSpPr>
              <p:nvPr/>
            </p:nvSpPr>
            <p:spPr bwMode="auto">
              <a:xfrm>
                <a:off x="4183059" y="2762246"/>
                <a:ext cx="58741" cy="61914"/>
              </a:xfrm>
              <a:custGeom>
                <a:avLst/>
                <a:gdLst>
                  <a:gd name="T0" fmla="*/ 29371 w 75"/>
                  <a:gd name="T1" fmla="*/ 0 h 78"/>
                  <a:gd name="T2" fmla="*/ 58741 w 75"/>
                  <a:gd name="T3" fmla="*/ 30957 h 78"/>
                  <a:gd name="T4" fmla="*/ 29371 w 75"/>
                  <a:gd name="T5" fmla="*/ 61914 h 78"/>
                  <a:gd name="T6" fmla="*/ 0 w 75"/>
                  <a:gd name="T7" fmla="*/ 30957 h 78"/>
                  <a:gd name="T8" fmla="*/ 49342 w 75"/>
                  <a:gd name="T9" fmla="*/ 0 h 78"/>
                  <a:gd name="T10" fmla="*/ 0 w 75"/>
                  <a:gd name="T11" fmla="*/ 53183 h 78"/>
                  <a:gd name="T12" fmla="*/ 10965 w 75"/>
                  <a:gd name="T13" fmla="*/ 61914 h 78"/>
                  <a:gd name="T14" fmla="*/ 58741 w 75"/>
                  <a:gd name="T15" fmla="*/ 11113 h 78"/>
                  <a:gd name="T16" fmla="*/ 49342 w 75"/>
                  <a:gd name="T17" fmla="*/ 0 h 78"/>
                  <a:gd name="T18" fmla="*/ 49342 w 75"/>
                  <a:gd name="T19" fmla="*/ 0 h 78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5"/>
                  <a:gd name="T31" fmla="*/ 0 h 78"/>
                  <a:gd name="T32" fmla="*/ 75 w 75"/>
                  <a:gd name="T33" fmla="*/ 78 h 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5" h="78">
                    <a:moveTo>
                      <a:pt x="63" y="0"/>
                    </a:moveTo>
                    <a:lnTo>
                      <a:pt x="0" y="67"/>
                    </a:lnTo>
                    <a:lnTo>
                      <a:pt x="14" y="78"/>
                    </a:lnTo>
                    <a:lnTo>
                      <a:pt x="75" y="14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3" name="Freeform 52"/>
              <p:cNvSpPr>
                <a:spLocks/>
              </p:cNvSpPr>
              <p:nvPr/>
            </p:nvSpPr>
            <p:spPr bwMode="auto">
              <a:xfrm>
                <a:off x="4119564" y="2887666"/>
                <a:ext cx="25402" cy="66678"/>
              </a:xfrm>
              <a:custGeom>
                <a:avLst/>
                <a:gdLst>
                  <a:gd name="T0" fmla="*/ 12701 w 32"/>
                  <a:gd name="T1" fmla="*/ 0 h 84"/>
                  <a:gd name="T2" fmla="*/ 25402 w 32"/>
                  <a:gd name="T3" fmla="*/ 33339 h 84"/>
                  <a:gd name="T4" fmla="*/ 12701 w 32"/>
                  <a:gd name="T5" fmla="*/ 66678 h 84"/>
                  <a:gd name="T6" fmla="*/ 0 w 32"/>
                  <a:gd name="T7" fmla="*/ 33339 h 84"/>
                  <a:gd name="T8" fmla="*/ 16670 w 32"/>
                  <a:gd name="T9" fmla="*/ 0 h 84"/>
                  <a:gd name="T10" fmla="*/ 0 w 32"/>
                  <a:gd name="T11" fmla="*/ 65090 h 84"/>
                  <a:gd name="T12" fmla="*/ 13495 w 32"/>
                  <a:gd name="T13" fmla="*/ 66678 h 84"/>
                  <a:gd name="T14" fmla="*/ 25402 w 32"/>
                  <a:gd name="T15" fmla="*/ 0 h 84"/>
                  <a:gd name="T16" fmla="*/ 16670 w 32"/>
                  <a:gd name="T17" fmla="*/ 0 h 84"/>
                  <a:gd name="T18" fmla="*/ 16670 w 32"/>
                  <a:gd name="T19" fmla="*/ 0 h 84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"/>
                  <a:gd name="T31" fmla="*/ 0 h 84"/>
                  <a:gd name="T32" fmla="*/ 32 w 32"/>
                  <a:gd name="T33" fmla="*/ 84 h 8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" h="84">
                    <a:moveTo>
                      <a:pt x="21" y="0"/>
                    </a:moveTo>
                    <a:lnTo>
                      <a:pt x="0" y="82"/>
                    </a:lnTo>
                    <a:lnTo>
                      <a:pt x="17" y="84"/>
                    </a:lnTo>
                    <a:lnTo>
                      <a:pt x="32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4" name="Freeform 53"/>
              <p:cNvSpPr>
                <a:spLocks/>
              </p:cNvSpPr>
              <p:nvPr/>
            </p:nvSpPr>
            <p:spPr bwMode="auto">
              <a:xfrm>
                <a:off x="4116391" y="3030541"/>
                <a:ext cx="34920" cy="76196"/>
              </a:xfrm>
              <a:custGeom>
                <a:avLst/>
                <a:gdLst>
                  <a:gd name="T0" fmla="*/ 17460 w 44"/>
                  <a:gd name="T1" fmla="*/ 0 h 95"/>
                  <a:gd name="T2" fmla="*/ 34920 w 44"/>
                  <a:gd name="T3" fmla="*/ 38098 h 95"/>
                  <a:gd name="T4" fmla="*/ 17460 w 44"/>
                  <a:gd name="T5" fmla="*/ 76196 h 95"/>
                  <a:gd name="T6" fmla="*/ 0 w 44"/>
                  <a:gd name="T7" fmla="*/ 38098 h 95"/>
                  <a:gd name="T8" fmla="*/ 0 w 44"/>
                  <a:gd name="T9" fmla="*/ 6417 h 95"/>
                  <a:gd name="T10" fmla="*/ 23809 w 44"/>
                  <a:gd name="T11" fmla="*/ 76196 h 95"/>
                  <a:gd name="T12" fmla="*/ 34920 w 44"/>
                  <a:gd name="T13" fmla="*/ 73790 h 95"/>
                  <a:gd name="T14" fmla="*/ 10317 w 44"/>
                  <a:gd name="T15" fmla="*/ 0 h 95"/>
                  <a:gd name="T16" fmla="*/ 0 w 44"/>
                  <a:gd name="T17" fmla="*/ 6417 h 95"/>
                  <a:gd name="T18" fmla="*/ 0 w 44"/>
                  <a:gd name="T19" fmla="*/ 6417 h 95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4"/>
                  <a:gd name="T31" fmla="*/ 0 h 95"/>
                  <a:gd name="T32" fmla="*/ 44 w 44"/>
                  <a:gd name="T33" fmla="*/ 95 h 9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4" h="95">
                    <a:moveTo>
                      <a:pt x="0" y="8"/>
                    </a:moveTo>
                    <a:lnTo>
                      <a:pt x="30" y="95"/>
                    </a:lnTo>
                    <a:lnTo>
                      <a:pt x="44" y="92"/>
                    </a:lnTo>
                    <a:lnTo>
                      <a:pt x="13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5" name="Freeform 54"/>
              <p:cNvSpPr>
                <a:spLocks/>
              </p:cNvSpPr>
              <p:nvPr/>
            </p:nvSpPr>
            <p:spPr bwMode="auto">
              <a:xfrm>
                <a:off x="3965579" y="3413126"/>
                <a:ext cx="57150" cy="41276"/>
              </a:xfrm>
              <a:custGeom>
                <a:avLst/>
                <a:gdLst>
                  <a:gd name="T0" fmla="*/ 28575 w 70"/>
                  <a:gd name="T1" fmla="*/ 0 h 53"/>
                  <a:gd name="T2" fmla="*/ 57150 w 70"/>
                  <a:gd name="T3" fmla="*/ 20638 h 53"/>
                  <a:gd name="T4" fmla="*/ 28575 w 70"/>
                  <a:gd name="T5" fmla="*/ 41276 h 53"/>
                  <a:gd name="T6" fmla="*/ 0 w 70"/>
                  <a:gd name="T7" fmla="*/ 20638 h 53"/>
                  <a:gd name="T8" fmla="*/ 57150 w 70"/>
                  <a:gd name="T9" fmla="*/ 32709 h 53"/>
                  <a:gd name="T10" fmla="*/ 7348 w 70"/>
                  <a:gd name="T11" fmla="*/ 0 h 53"/>
                  <a:gd name="T12" fmla="*/ 0 w 70"/>
                  <a:gd name="T13" fmla="*/ 11682 h 53"/>
                  <a:gd name="T14" fmla="*/ 50619 w 70"/>
                  <a:gd name="T15" fmla="*/ 41276 h 53"/>
                  <a:gd name="T16" fmla="*/ 57150 w 70"/>
                  <a:gd name="T17" fmla="*/ 32709 h 53"/>
                  <a:gd name="T18" fmla="*/ 57150 w 70"/>
                  <a:gd name="T19" fmla="*/ 32709 h 53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0"/>
                  <a:gd name="T31" fmla="*/ 0 h 53"/>
                  <a:gd name="T32" fmla="*/ 70 w 70"/>
                  <a:gd name="T33" fmla="*/ 53 h 5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0" h="53">
                    <a:moveTo>
                      <a:pt x="70" y="42"/>
                    </a:moveTo>
                    <a:lnTo>
                      <a:pt x="9" y="0"/>
                    </a:lnTo>
                    <a:lnTo>
                      <a:pt x="0" y="15"/>
                    </a:lnTo>
                    <a:lnTo>
                      <a:pt x="62" y="53"/>
                    </a:lnTo>
                    <a:lnTo>
                      <a:pt x="70" y="42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6" name="Freeform 55"/>
              <p:cNvSpPr>
                <a:spLocks/>
              </p:cNvSpPr>
              <p:nvPr/>
            </p:nvSpPr>
            <p:spPr bwMode="auto">
              <a:xfrm>
                <a:off x="3884608" y="3276596"/>
                <a:ext cx="30166" cy="69851"/>
              </a:xfrm>
              <a:custGeom>
                <a:avLst/>
                <a:gdLst>
                  <a:gd name="T0" fmla="*/ 15083 w 38"/>
                  <a:gd name="T1" fmla="*/ 0 h 88"/>
                  <a:gd name="T2" fmla="*/ 30166 w 38"/>
                  <a:gd name="T3" fmla="*/ 34926 h 88"/>
                  <a:gd name="T4" fmla="*/ 15083 w 38"/>
                  <a:gd name="T5" fmla="*/ 69851 h 88"/>
                  <a:gd name="T6" fmla="*/ 0 w 38"/>
                  <a:gd name="T7" fmla="*/ 34926 h 88"/>
                  <a:gd name="T8" fmla="*/ 30166 w 38"/>
                  <a:gd name="T9" fmla="*/ 69851 h 88"/>
                  <a:gd name="T10" fmla="*/ 13495 w 38"/>
                  <a:gd name="T11" fmla="*/ 0 h 88"/>
                  <a:gd name="T12" fmla="*/ 0 w 38"/>
                  <a:gd name="T13" fmla="*/ 1588 h 88"/>
                  <a:gd name="T14" fmla="*/ 13495 w 38"/>
                  <a:gd name="T15" fmla="*/ 69851 h 88"/>
                  <a:gd name="T16" fmla="*/ 30166 w 38"/>
                  <a:gd name="T17" fmla="*/ 69851 h 88"/>
                  <a:gd name="T18" fmla="*/ 30166 w 38"/>
                  <a:gd name="T19" fmla="*/ 69851 h 88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8"/>
                  <a:gd name="T31" fmla="*/ 0 h 88"/>
                  <a:gd name="T32" fmla="*/ 38 w 38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8" h="88">
                    <a:moveTo>
                      <a:pt x="38" y="88"/>
                    </a:moveTo>
                    <a:lnTo>
                      <a:pt x="17" y="0"/>
                    </a:lnTo>
                    <a:lnTo>
                      <a:pt x="0" y="2"/>
                    </a:lnTo>
                    <a:lnTo>
                      <a:pt x="17" y="88"/>
                    </a:lnTo>
                    <a:lnTo>
                      <a:pt x="38" y="88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7" name="Freeform 56"/>
              <p:cNvSpPr>
                <a:spLocks/>
              </p:cNvSpPr>
              <p:nvPr/>
            </p:nvSpPr>
            <p:spPr bwMode="auto">
              <a:xfrm>
                <a:off x="3884608" y="3062289"/>
                <a:ext cx="36511" cy="82552"/>
              </a:xfrm>
              <a:custGeom>
                <a:avLst/>
                <a:gdLst>
                  <a:gd name="T0" fmla="*/ 18256 w 46"/>
                  <a:gd name="T1" fmla="*/ 0 h 105"/>
                  <a:gd name="T2" fmla="*/ 36511 w 46"/>
                  <a:gd name="T3" fmla="*/ 41276 h 105"/>
                  <a:gd name="T4" fmla="*/ 18256 w 46"/>
                  <a:gd name="T5" fmla="*/ 82552 h 105"/>
                  <a:gd name="T6" fmla="*/ 0 w 46"/>
                  <a:gd name="T7" fmla="*/ 41276 h 105"/>
                  <a:gd name="T8" fmla="*/ 15081 w 46"/>
                  <a:gd name="T9" fmla="*/ 82552 h 105"/>
                  <a:gd name="T10" fmla="*/ 36511 w 46"/>
                  <a:gd name="T11" fmla="*/ 6290 h 105"/>
                  <a:gd name="T12" fmla="*/ 21430 w 46"/>
                  <a:gd name="T13" fmla="*/ 0 h 105"/>
                  <a:gd name="T14" fmla="*/ 0 w 46"/>
                  <a:gd name="T15" fmla="*/ 79407 h 105"/>
                  <a:gd name="T16" fmla="*/ 15081 w 46"/>
                  <a:gd name="T17" fmla="*/ 82552 h 105"/>
                  <a:gd name="T18" fmla="*/ 15081 w 46"/>
                  <a:gd name="T19" fmla="*/ 82552 h 105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6"/>
                  <a:gd name="T31" fmla="*/ 0 h 105"/>
                  <a:gd name="T32" fmla="*/ 46 w 46"/>
                  <a:gd name="T33" fmla="*/ 105 h 10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6" h="105">
                    <a:moveTo>
                      <a:pt x="19" y="105"/>
                    </a:moveTo>
                    <a:lnTo>
                      <a:pt x="46" y="8"/>
                    </a:lnTo>
                    <a:lnTo>
                      <a:pt x="27" y="0"/>
                    </a:lnTo>
                    <a:lnTo>
                      <a:pt x="0" y="101"/>
                    </a:lnTo>
                    <a:lnTo>
                      <a:pt x="19" y="105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8" name="Freeform 57"/>
              <p:cNvSpPr>
                <a:spLocks/>
              </p:cNvSpPr>
              <p:nvPr/>
            </p:nvSpPr>
            <p:spPr bwMode="auto">
              <a:xfrm>
                <a:off x="3976689" y="2916241"/>
                <a:ext cx="71442" cy="61914"/>
              </a:xfrm>
              <a:custGeom>
                <a:avLst/>
                <a:gdLst>
                  <a:gd name="T0" fmla="*/ 35721 w 89"/>
                  <a:gd name="T1" fmla="*/ 0 h 78"/>
                  <a:gd name="T2" fmla="*/ 71442 w 89"/>
                  <a:gd name="T3" fmla="*/ 30957 h 78"/>
                  <a:gd name="T4" fmla="*/ 35721 w 89"/>
                  <a:gd name="T5" fmla="*/ 61914 h 78"/>
                  <a:gd name="T6" fmla="*/ 0 w 89"/>
                  <a:gd name="T7" fmla="*/ 30957 h 78"/>
                  <a:gd name="T8" fmla="*/ 8830 w 89"/>
                  <a:gd name="T9" fmla="*/ 61914 h 78"/>
                  <a:gd name="T10" fmla="*/ 71442 w 89"/>
                  <a:gd name="T11" fmla="*/ 15082 h 78"/>
                  <a:gd name="T12" fmla="*/ 64218 w 89"/>
                  <a:gd name="T13" fmla="*/ 0 h 78"/>
                  <a:gd name="T14" fmla="*/ 0 w 89"/>
                  <a:gd name="T15" fmla="*/ 46832 h 78"/>
                  <a:gd name="T16" fmla="*/ 8830 w 89"/>
                  <a:gd name="T17" fmla="*/ 61914 h 78"/>
                  <a:gd name="T18" fmla="*/ 8830 w 89"/>
                  <a:gd name="T19" fmla="*/ 61914 h 78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9"/>
                  <a:gd name="T31" fmla="*/ 0 h 78"/>
                  <a:gd name="T32" fmla="*/ 89 w 89"/>
                  <a:gd name="T33" fmla="*/ 78 h 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9" h="78">
                    <a:moveTo>
                      <a:pt x="11" y="78"/>
                    </a:moveTo>
                    <a:lnTo>
                      <a:pt x="89" y="19"/>
                    </a:lnTo>
                    <a:lnTo>
                      <a:pt x="80" y="0"/>
                    </a:lnTo>
                    <a:lnTo>
                      <a:pt x="0" y="59"/>
                    </a:lnTo>
                    <a:lnTo>
                      <a:pt x="11" y="78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9" name="Freeform 58"/>
              <p:cNvSpPr>
                <a:spLocks/>
              </p:cNvSpPr>
              <p:nvPr/>
            </p:nvSpPr>
            <p:spPr bwMode="auto">
              <a:xfrm>
                <a:off x="4346572" y="2935288"/>
                <a:ext cx="55558" cy="28575"/>
              </a:xfrm>
              <a:custGeom>
                <a:avLst/>
                <a:gdLst>
                  <a:gd name="T0" fmla="*/ 27779 w 70"/>
                  <a:gd name="T1" fmla="*/ 0 h 36"/>
                  <a:gd name="T2" fmla="*/ 55558 w 70"/>
                  <a:gd name="T3" fmla="*/ 14288 h 36"/>
                  <a:gd name="T4" fmla="*/ 27779 w 70"/>
                  <a:gd name="T5" fmla="*/ 28575 h 36"/>
                  <a:gd name="T6" fmla="*/ 0 w 70"/>
                  <a:gd name="T7" fmla="*/ 14288 h 36"/>
                  <a:gd name="T8" fmla="*/ 3175 w 70"/>
                  <a:gd name="T9" fmla="*/ 0 h 36"/>
                  <a:gd name="T10" fmla="*/ 55558 w 70"/>
                  <a:gd name="T11" fmla="*/ 16669 h 36"/>
                  <a:gd name="T12" fmla="*/ 50796 w 70"/>
                  <a:gd name="T13" fmla="*/ 28575 h 36"/>
                  <a:gd name="T14" fmla="*/ 0 w 70"/>
                  <a:gd name="T15" fmla="*/ 13494 h 36"/>
                  <a:gd name="T16" fmla="*/ 3175 w 70"/>
                  <a:gd name="T17" fmla="*/ 0 h 36"/>
                  <a:gd name="T18" fmla="*/ 3175 w 70"/>
                  <a:gd name="T19" fmla="*/ 0 h 36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0"/>
                  <a:gd name="T31" fmla="*/ 0 h 36"/>
                  <a:gd name="T32" fmla="*/ 70 w 70"/>
                  <a:gd name="T33" fmla="*/ 36 h 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0" h="36">
                    <a:moveTo>
                      <a:pt x="4" y="0"/>
                    </a:moveTo>
                    <a:lnTo>
                      <a:pt x="70" y="21"/>
                    </a:lnTo>
                    <a:lnTo>
                      <a:pt x="64" y="36"/>
                    </a:lnTo>
                    <a:lnTo>
                      <a:pt x="0" y="1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0" name="Freeform 59"/>
              <p:cNvSpPr>
                <a:spLocks/>
              </p:cNvSpPr>
              <p:nvPr/>
            </p:nvSpPr>
            <p:spPr bwMode="auto">
              <a:xfrm>
                <a:off x="4481510" y="2906713"/>
                <a:ext cx="63495" cy="41276"/>
              </a:xfrm>
              <a:custGeom>
                <a:avLst/>
                <a:gdLst>
                  <a:gd name="T0" fmla="*/ 31748 w 80"/>
                  <a:gd name="T1" fmla="*/ 0 h 51"/>
                  <a:gd name="T2" fmla="*/ 63495 w 80"/>
                  <a:gd name="T3" fmla="*/ 20638 h 51"/>
                  <a:gd name="T4" fmla="*/ 31748 w 80"/>
                  <a:gd name="T5" fmla="*/ 41276 h 51"/>
                  <a:gd name="T6" fmla="*/ 0 w 80"/>
                  <a:gd name="T7" fmla="*/ 20638 h 51"/>
                  <a:gd name="T8" fmla="*/ 0 w 80"/>
                  <a:gd name="T9" fmla="*/ 30755 h 51"/>
                  <a:gd name="T10" fmla="*/ 60320 w 80"/>
                  <a:gd name="T11" fmla="*/ 0 h 51"/>
                  <a:gd name="T12" fmla="*/ 63495 w 80"/>
                  <a:gd name="T13" fmla="*/ 15377 h 51"/>
                  <a:gd name="T14" fmla="*/ 1587 w 80"/>
                  <a:gd name="T15" fmla="*/ 41276 h 51"/>
                  <a:gd name="T16" fmla="*/ 0 w 80"/>
                  <a:gd name="T17" fmla="*/ 30755 h 51"/>
                  <a:gd name="T18" fmla="*/ 0 w 80"/>
                  <a:gd name="T19" fmla="*/ 30755 h 51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0"/>
                  <a:gd name="T31" fmla="*/ 0 h 51"/>
                  <a:gd name="T32" fmla="*/ 80 w 80"/>
                  <a:gd name="T33" fmla="*/ 51 h 5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0" h="51">
                    <a:moveTo>
                      <a:pt x="0" y="38"/>
                    </a:moveTo>
                    <a:lnTo>
                      <a:pt x="76" y="0"/>
                    </a:lnTo>
                    <a:lnTo>
                      <a:pt x="80" y="19"/>
                    </a:lnTo>
                    <a:lnTo>
                      <a:pt x="2" y="5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1" name="Freeform 60"/>
              <p:cNvSpPr>
                <a:spLocks/>
              </p:cNvSpPr>
              <p:nvPr/>
            </p:nvSpPr>
            <p:spPr bwMode="auto">
              <a:xfrm>
                <a:off x="4621213" y="2905121"/>
                <a:ext cx="76196" cy="17465"/>
              </a:xfrm>
              <a:custGeom>
                <a:avLst/>
                <a:gdLst>
                  <a:gd name="T0" fmla="*/ 38098 w 97"/>
                  <a:gd name="T1" fmla="*/ 0 h 21"/>
                  <a:gd name="T2" fmla="*/ 76196 w 97"/>
                  <a:gd name="T3" fmla="*/ 8733 h 21"/>
                  <a:gd name="T4" fmla="*/ 38098 w 97"/>
                  <a:gd name="T5" fmla="*/ 17465 h 21"/>
                  <a:gd name="T6" fmla="*/ 0 w 97"/>
                  <a:gd name="T7" fmla="*/ 8733 h 21"/>
                  <a:gd name="T8" fmla="*/ 0 w 97"/>
                  <a:gd name="T9" fmla="*/ 0 h 21"/>
                  <a:gd name="T10" fmla="*/ 76196 w 97"/>
                  <a:gd name="T11" fmla="*/ 5822 h 21"/>
                  <a:gd name="T12" fmla="*/ 73054 w 97"/>
                  <a:gd name="T13" fmla="*/ 17465 h 21"/>
                  <a:gd name="T14" fmla="*/ 3142 w 97"/>
                  <a:gd name="T15" fmla="*/ 10812 h 21"/>
                  <a:gd name="T16" fmla="*/ 0 w 97"/>
                  <a:gd name="T17" fmla="*/ 0 h 21"/>
                  <a:gd name="T18" fmla="*/ 0 w 97"/>
                  <a:gd name="T19" fmla="*/ 0 h 21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7"/>
                  <a:gd name="T31" fmla="*/ 0 h 21"/>
                  <a:gd name="T32" fmla="*/ 97 w 97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7" h="21">
                    <a:moveTo>
                      <a:pt x="0" y="0"/>
                    </a:moveTo>
                    <a:lnTo>
                      <a:pt x="97" y="7"/>
                    </a:lnTo>
                    <a:lnTo>
                      <a:pt x="93" y="21"/>
                    </a:lnTo>
                    <a:lnTo>
                      <a:pt x="4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2" name="Freeform 61"/>
              <p:cNvSpPr>
                <a:spLocks/>
              </p:cNvSpPr>
              <p:nvPr/>
            </p:nvSpPr>
            <p:spPr bwMode="auto">
              <a:xfrm>
                <a:off x="4783134" y="2940052"/>
                <a:ext cx="42867" cy="25402"/>
              </a:xfrm>
              <a:custGeom>
                <a:avLst/>
                <a:gdLst>
                  <a:gd name="T0" fmla="*/ 21434 w 55"/>
                  <a:gd name="T1" fmla="*/ 0 h 33"/>
                  <a:gd name="T2" fmla="*/ 42867 w 55"/>
                  <a:gd name="T3" fmla="*/ 12701 h 33"/>
                  <a:gd name="T4" fmla="*/ 21434 w 55"/>
                  <a:gd name="T5" fmla="*/ 25402 h 33"/>
                  <a:gd name="T6" fmla="*/ 0 w 55"/>
                  <a:gd name="T7" fmla="*/ 12701 h 33"/>
                  <a:gd name="T8" fmla="*/ 1559 w 55"/>
                  <a:gd name="T9" fmla="*/ 0 h 33"/>
                  <a:gd name="T10" fmla="*/ 42867 w 55"/>
                  <a:gd name="T11" fmla="*/ 13856 h 33"/>
                  <a:gd name="T12" fmla="*/ 42867 w 55"/>
                  <a:gd name="T13" fmla="*/ 25402 h 33"/>
                  <a:gd name="T14" fmla="*/ 0 w 55"/>
                  <a:gd name="T15" fmla="*/ 12316 h 33"/>
                  <a:gd name="T16" fmla="*/ 1559 w 55"/>
                  <a:gd name="T17" fmla="*/ 0 h 33"/>
                  <a:gd name="T18" fmla="*/ 1559 w 55"/>
                  <a:gd name="T19" fmla="*/ 0 h 33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"/>
                  <a:gd name="T31" fmla="*/ 0 h 33"/>
                  <a:gd name="T32" fmla="*/ 55 w 55"/>
                  <a:gd name="T33" fmla="*/ 33 h 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" h="33">
                    <a:moveTo>
                      <a:pt x="2" y="0"/>
                    </a:moveTo>
                    <a:lnTo>
                      <a:pt x="55" y="18"/>
                    </a:lnTo>
                    <a:lnTo>
                      <a:pt x="55" y="33"/>
                    </a:lnTo>
                    <a:lnTo>
                      <a:pt x="0" y="1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3" name="Freeform 62"/>
              <p:cNvSpPr>
                <a:spLocks/>
              </p:cNvSpPr>
              <p:nvPr/>
            </p:nvSpPr>
            <p:spPr bwMode="auto">
              <a:xfrm>
                <a:off x="4905371" y="2909885"/>
                <a:ext cx="63495" cy="26983"/>
              </a:xfrm>
              <a:custGeom>
                <a:avLst/>
                <a:gdLst>
                  <a:gd name="T0" fmla="*/ 31748 w 82"/>
                  <a:gd name="T1" fmla="*/ 0 h 35"/>
                  <a:gd name="T2" fmla="*/ 63495 w 82"/>
                  <a:gd name="T3" fmla="*/ 13492 h 35"/>
                  <a:gd name="T4" fmla="*/ 31748 w 82"/>
                  <a:gd name="T5" fmla="*/ 26983 h 35"/>
                  <a:gd name="T6" fmla="*/ 0 w 82"/>
                  <a:gd name="T7" fmla="*/ 13492 h 35"/>
                  <a:gd name="T8" fmla="*/ 0 w 82"/>
                  <a:gd name="T9" fmla="*/ 19274 h 35"/>
                  <a:gd name="T10" fmla="*/ 61946 w 82"/>
                  <a:gd name="T11" fmla="*/ 0 h 35"/>
                  <a:gd name="T12" fmla="*/ 63495 w 82"/>
                  <a:gd name="T13" fmla="*/ 9251 h 35"/>
                  <a:gd name="T14" fmla="*/ 3097 w 82"/>
                  <a:gd name="T15" fmla="*/ 26983 h 35"/>
                  <a:gd name="T16" fmla="*/ 0 w 82"/>
                  <a:gd name="T17" fmla="*/ 19274 h 35"/>
                  <a:gd name="T18" fmla="*/ 0 w 82"/>
                  <a:gd name="T19" fmla="*/ 19274 h 35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2"/>
                  <a:gd name="T31" fmla="*/ 0 h 35"/>
                  <a:gd name="T32" fmla="*/ 82 w 82"/>
                  <a:gd name="T33" fmla="*/ 35 h 3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2" h="35">
                    <a:moveTo>
                      <a:pt x="0" y="25"/>
                    </a:moveTo>
                    <a:lnTo>
                      <a:pt x="80" y="0"/>
                    </a:lnTo>
                    <a:lnTo>
                      <a:pt x="82" y="12"/>
                    </a:lnTo>
                    <a:lnTo>
                      <a:pt x="4" y="3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4" name="Freeform 63"/>
              <p:cNvSpPr>
                <a:spLocks/>
              </p:cNvSpPr>
              <p:nvPr/>
            </p:nvSpPr>
            <p:spPr bwMode="auto">
              <a:xfrm>
                <a:off x="4003672" y="3119439"/>
                <a:ext cx="9528" cy="39684"/>
              </a:xfrm>
              <a:custGeom>
                <a:avLst/>
                <a:gdLst>
                  <a:gd name="T0" fmla="*/ 4764 w 12"/>
                  <a:gd name="T1" fmla="*/ 0 h 49"/>
                  <a:gd name="T2" fmla="*/ 9528 w 12"/>
                  <a:gd name="T3" fmla="*/ 19842 h 49"/>
                  <a:gd name="T4" fmla="*/ 4764 w 12"/>
                  <a:gd name="T5" fmla="*/ 39684 h 49"/>
                  <a:gd name="T6" fmla="*/ 0 w 12"/>
                  <a:gd name="T7" fmla="*/ 19842 h 49"/>
                  <a:gd name="T8" fmla="*/ 0 w 12"/>
                  <a:gd name="T9" fmla="*/ 810 h 49"/>
                  <a:gd name="T10" fmla="*/ 0 w 12"/>
                  <a:gd name="T11" fmla="*/ 39684 h 49"/>
                  <a:gd name="T12" fmla="*/ 9528 w 12"/>
                  <a:gd name="T13" fmla="*/ 39684 h 49"/>
                  <a:gd name="T14" fmla="*/ 9528 w 12"/>
                  <a:gd name="T15" fmla="*/ 0 h 49"/>
                  <a:gd name="T16" fmla="*/ 0 w 12"/>
                  <a:gd name="T17" fmla="*/ 810 h 49"/>
                  <a:gd name="T18" fmla="*/ 0 w 12"/>
                  <a:gd name="T19" fmla="*/ 810 h 49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"/>
                  <a:gd name="T31" fmla="*/ 0 h 49"/>
                  <a:gd name="T32" fmla="*/ 12 w 12"/>
                  <a:gd name="T33" fmla="*/ 49 h 4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" h="49">
                    <a:moveTo>
                      <a:pt x="0" y="1"/>
                    </a:moveTo>
                    <a:lnTo>
                      <a:pt x="0" y="49"/>
                    </a:lnTo>
                    <a:lnTo>
                      <a:pt x="12" y="49"/>
                    </a:lnTo>
                    <a:lnTo>
                      <a:pt x="1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5" name="Freeform 64"/>
              <p:cNvSpPr>
                <a:spLocks/>
              </p:cNvSpPr>
              <p:nvPr/>
            </p:nvSpPr>
            <p:spPr bwMode="auto">
              <a:xfrm>
                <a:off x="4021138" y="3209928"/>
                <a:ext cx="23810" cy="34920"/>
              </a:xfrm>
              <a:custGeom>
                <a:avLst/>
                <a:gdLst>
                  <a:gd name="T0" fmla="*/ 11905 w 31"/>
                  <a:gd name="T1" fmla="*/ 0 h 43"/>
                  <a:gd name="T2" fmla="*/ 23810 w 31"/>
                  <a:gd name="T3" fmla="*/ 17460 h 43"/>
                  <a:gd name="T4" fmla="*/ 11905 w 31"/>
                  <a:gd name="T5" fmla="*/ 34920 h 43"/>
                  <a:gd name="T6" fmla="*/ 0 w 31"/>
                  <a:gd name="T7" fmla="*/ 17460 h 43"/>
                  <a:gd name="T8" fmla="*/ 0 w 31"/>
                  <a:gd name="T9" fmla="*/ 7309 h 43"/>
                  <a:gd name="T10" fmla="*/ 14593 w 31"/>
                  <a:gd name="T11" fmla="*/ 34920 h 43"/>
                  <a:gd name="T12" fmla="*/ 23810 w 31"/>
                  <a:gd name="T13" fmla="*/ 30860 h 43"/>
                  <a:gd name="T14" fmla="*/ 7681 w 31"/>
                  <a:gd name="T15" fmla="*/ 0 h 43"/>
                  <a:gd name="T16" fmla="*/ 0 w 31"/>
                  <a:gd name="T17" fmla="*/ 7309 h 43"/>
                  <a:gd name="T18" fmla="*/ 0 w 31"/>
                  <a:gd name="T19" fmla="*/ 7309 h 43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1"/>
                  <a:gd name="T31" fmla="*/ 0 h 43"/>
                  <a:gd name="T32" fmla="*/ 31 w 31"/>
                  <a:gd name="T33" fmla="*/ 43 h 4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1" h="43">
                    <a:moveTo>
                      <a:pt x="0" y="9"/>
                    </a:moveTo>
                    <a:lnTo>
                      <a:pt x="19" y="43"/>
                    </a:lnTo>
                    <a:lnTo>
                      <a:pt x="31" y="38"/>
                    </a:lnTo>
                    <a:lnTo>
                      <a:pt x="1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6" name="Freeform 65"/>
              <p:cNvSpPr>
                <a:spLocks/>
              </p:cNvSpPr>
              <p:nvPr/>
            </p:nvSpPr>
            <p:spPr bwMode="auto">
              <a:xfrm>
                <a:off x="5276846" y="3309935"/>
                <a:ext cx="44448" cy="39684"/>
              </a:xfrm>
              <a:custGeom>
                <a:avLst/>
                <a:gdLst>
                  <a:gd name="T0" fmla="*/ 22224 w 55"/>
                  <a:gd name="T1" fmla="*/ 0 h 49"/>
                  <a:gd name="T2" fmla="*/ 44448 w 55"/>
                  <a:gd name="T3" fmla="*/ 19842 h 49"/>
                  <a:gd name="T4" fmla="*/ 22224 w 55"/>
                  <a:gd name="T5" fmla="*/ 39684 h 49"/>
                  <a:gd name="T6" fmla="*/ 0 w 55"/>
                  <a:gd name="T7" fmla="*/ 19842 h 49"/>
                  <a:gd name="T8" fmla="*/ 0 w 55"/>
                  <a:gd name="T9" fmla="*/ 34015 h 49"/>
                  <a:gd name="T10" fmla="*/ 35558 w 55"/>
                  <a:gd name="T11" fmla="*/ 0 h 49"/>
                  <a:gd name="T12" fmla="*/ 44448 w 55"/>
                  <a:gd name="T13" fmla="*/ 4859 h 49"/>
                  <a:gd name="T14" fmla="*/ 12122 w 55"/>
                  <a:gd name="T15" fmla="*/ 39684 h 49"/>
                  <a:gd name="T16" fmla="*/ 0 w 55"/>
                  <a:gd name="T17" fmla="*/ 34015 h 49"/>
                  <a:gd name="T18" fmla="*/ 0 w 55"/>
                  <a:gd name="T19" fmla="*/ 34015 h 49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"/>
                  <a:gd name="T31" fmla="*/ 0 h 49"/>
                  <a:gd name="T32" fmla="*/ 55 w 55"/>
                  <a:gd name="T33" fmla="*/ 49 h 4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" h="49">
                    <a:moveTo>
                      <a:pt x="0" y="42"/>
                    </a:moveTo>
                    <a:lnTo>
                      <a:pt x="44" y="0"/>
                    </a:lnTo>
                    <a:lnTo>
                      <a:pt x="55" y="6"/>
                    </a:lnTo>
                    <a:lnTo>
                      <a:pt x="15" y="49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7" name="Freeform 66"/>
              <p:cNvSpPr>
                <a:spLocks/>
              </p:cNvSpPr>
              <p:nvPr/>
            </p:nvSpPr>
            <p:spPr bwMode="auto">
              <a:xfrm>
                <a:off x="5364163" y="3176589"/>
                <a:ext cx="23810" cy="68259"/>
              </a:xfrm>
              <a:custGeom>
                <a:avLst/>
                <a:gdLst>
                  <a:gd name="T0" fmla="*/ 11905 w 31"/>
                  <a:gd name="T1" fmla="*/ 0 h 85"/>
                  <a:gd name="T2" fmla="*/ 23810 w 31"/>
                  <a:gd name="T3" fmla="*/ 34130 h 85"/>
                  <a:gd name="T4" fmla="*/ 11905 w 31"/>
                  <a:gd name="T5" fmla="*/ 68259 h 85"/>
                  <a:gd name="T6" fmla="*/ 0 w 31"/>
                  <a:gd name="T7" fmla="*/ 34130 h 85"/>
                  <a:gd name="T8" fmla="*/ 0 w 31"/>
                  <a:gd name="T9" fmla="*/ 68259 h 85"/>
                  <a:gd name="T10" fmla="*/ 9217 w 31"/>
                  <a:gd name="T11" fmla="*/ 0 h 85"/>
                  <a:gd name="T12" fmla="*/ 23810 w 31"/>
                  <a:gd name="T13" fmla="*/ 0 h 85"/>
                  <a:gd name="T14" fmla="*/ 16129 w 31"/>
                  <a:gd name="T15" fmla="*/ 68259 h 85"/>
                  <a:gd name="T16" fmla="*/ 0 w 31"/>
                  <a:gd name="T17" fmla="*/ 68259 h 85"/>
                  <a:gd name="T18" fmla="*/ 0 w 31"/>
                  <a:gd name="T19" fmla="*/ 68259 h 85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1"/>
                  <a:gd name="T31" fmla="*/ 0 h 85"/>
                  <a:gd name="T32" fmla="*/ 31 w 31"/>
                  <a:gd name="T33" fmla="*/ 85 h 8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1" h="85">
                    <a:moveTo>
                      <a:pt x="0" y="85"/>
                    </a:moveTo>
                    <a:lnTo>
                      <a:pt x="12" y="0"/>
                    </a:lnTo>
                    <a:lnTo>
                      <a:pt x="31" y="0"/>
                    </a:lnTo>
                    <a:lnTo>
                      <a:pt x="21" y="85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8" name="Freeform 67"/>
              <p:cNvSpPr>
                <a:spLocks/>
              </p:cNvSpPr>
              <p:nvPr/>
            </p:nvSpPr>
            <p:spPr bwMode="auto">
              <a:xfrm>
                <a:off x="5365754" y="3025777"/>
                <a:ext cx="20638" cy="65086"/>
              </a:xfrm>
              <a:custGeom>
                <a:avLst/>
                <a:gdLst>
                  <a:gd name="T0" fmla="*/ 10319 w 25"/>
                  <a:gd name="T1" fmla="*/ 0 h 81"/>
                  <a:gd name="T2" fmla="*/ 20638 w 25"/>
                  <a:gd name="T3" fmla="*/ 32543 h 81"/>
                  <a:gd name="T4" fmla="*/ 10319 w 25"/>
                  <a:gd name="T5" fmla="*/ 65086 h 81"/>
                  <a:gd name="T6" fmla="*/ 0 w 25"/>
                  <a:gd name="T7" fmla="*/ 32543 h 81"/>
                  <a:gd name="T8" fmla="*/ 9081 w 25"/>
                  <a:gd name="T9" fmla="*/ 65086 h 81"/>
                  <a:gd name="T10" fmla="*/ 0 w 25"/>
                  <a:gd name="T11" fmla="*/ 3214 h 81"/>
                  <a:gd name="T12" fmla="*/ 12383 w 25"/>
                  <a:gd name="T13" fmla="*/ 0 h 81"/>
                  <a:gd name="T14" fmla="*/ 20638 w 25"/>
                  <a:gd name="T15" fmla="*/ 64282 h 81"/>
                  <a:gd name="T16" fmla="*/ 9081 w 25"/>
                  <a:gd name="T17" fmla="*/ 65086 h 81"/>
                  <a:gd name="T18" fmla="*/ 9081 w 25"/>
                  <a:gd name="T19" fmla="*/ 65086 h 81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5"/>
                  <a:gd name="T31" fmla="*/ 0 h 81"/>
                  <a:gd name="T32" fmla="*/ 25 w 25"/>
                  <a:gd name="T33" fmla="*/ 81 h 8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5" h="81">
                    <a:moveTo>
                      <a:pt x="11" y="81"/>
                    </a:moveTo>
                    <a:lnTo>
                      <a:pt x="0" y="4"/>
                    </a:lnTo>
                    <a:lnTo>
                      <a:pt x="15" y="0"/>
                    </a:lnTo>
                    <a:lnTo>
                      <a:pt x="25" y="80"/>
                    </a:lnTo>
                    <a:lnTo>
                      <a:pt x="11" y="81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9" name="Freeform 68"/>
              <p:cNvSpPr>
                <a:spLocks/>
              </p:cNvSpPr>
              <p:nvPr/>
            </p:nvSpPr>
            <p:spPr bwMode="auto">
              <a:xfrm>
                <a:off x="5292720" y="2919414"/>
                <a:ext cx="47621" cy="50804"/>
              </a:xfrm>
              <a:custGeom>
                <a:avLst/>
                <a:gdLst>
                  <a:gd name="T0" fmla="*/ 23811 w 61"/>
                  <a:gd name="T1" fmla="*/ 0 h 64"/>
                  <a:gd name="T2" fmla="*/ 47621 w 61"/>
                  <a:gd name="T3" fmla="*/ 25402 h 64"/>
                  <a:gd name="T4" fmla="*/ 23811 w 61"/>
                  <a:gd name="T5" fmla="*/ 50804 h 64"/>
                  <a:gd name="T6" fmla="*/ 0 w 61"/>
                  <a:gd name="T7" fmla="*/ 25402 h 64"/>
                  <a:gd name="T8" fmla="*/ 39814 w 61"/>
                  <a:gd name="T9" fmla="*/ 50804 h 64"/>
                  <a:gd name="T10" fmla="*/ 0 w 61"/>
                  <a:gd name="T11" fmla="*/ 10320 h 64"/>
                  <a:gd name="T12" fmla="*/ 4684 w 61"/>
                  <a:gd name="T13" fmla="*/ 0 h 64"/>
                  <a:gd name="T14" fmla="*/ 47621 w 61"/>
                  <a:gd name="T15" fmla="*/ 37309 h 64"/>
                  <a:gd name="T16" fmla="*/ 39814 w 61"/>
                  <a:gd name="T17" fmla="*/ 50804 h 64"/>
                  <a:gd name="T18" fmla="*/ 39814 w 61"/>
                  <a:gd name="T19" fmla="*/ 50804 h 64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1"/>
                  <a:gd name="T31" fmla="*/ 0 h 64"/>
                  <a:gd name="T32" fmla="*/ 61 w 61"/>
                  <a:gd name="T33" fmla="*/ 64 h 6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1" h="64">
                    <a:moveTo>
                      <a:pt x="51" y="64"/>
                    </a:moveTo>
                    <a:lnTo>
                      <a:pt x="0" y="13"/>
                    </a:lnTo>
                    <a:lnTo>
                      <a:pt x="6" y="0"/>
                    </a:lnTo>
                    <a:lnTo>
                      <a:pt x="61" y="47"/>
                    </a:lnTo>
                    <a:lnTo>
                      <a:pt x="51" y="64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0" name="Freeform 69"/>
              <p:cNvSpPr>
                <a:spLocks/>
              </p:cNvSpPr>
              <p:nvPr/>
            </p:nvSpPr>
            <p:spPr bwMode="auto">
              <a:xfrm>
                <a:off x="5418140" y="3314700"/>
                <a:ext cx="14292" cy="50804"/>
              </a:xfrm>
              <a:custGeom>
                <a:avLst/>
                <a:gdLst>
                  <a:gd name="T0" fmla="*/ 7146 w 19"/>
                  <a:gd name="T1" fmla="*/ 0 h 64"/>
                  <a:gd name="T2" fmla="*/ 14292 w 19"/>
                  <a:gd name="T3" fmla="*/ 25402 h 64"/>
                  <a:gd name="T4" fmla="*/ 7146 w 19"/>
                  <a:gd name="T5" fmla="*/ 50804 h 64"/>
                  <a:gd name="T6" fmla="*/ 0 w 19"/>
                  <a:gd name="T7" fmla="*/ 25402 h 64"/>
                  <a:gd name="T8" fmla="*/ 0 w 19"/>
                  <a:gd name="T9" fmla="*/ 7144 h 64"/>
                  <a:gd name="T10" fmla="*/ 1504 w 19"/>
                  <a:gd name="T11" fmla="*/ 49216 h 64"/>
                  <a:gd name="T12" fmla="*/ 14292 w 19"/>
                  <a:gd name="T13" fmla="*/ 50804 h 64"/>
                  <a:gd name="T14" fmla="*/ 8274 w 19"/>
                  <a:gd name="T15" fmla="*/ 0 h 64"/>
                  <a:gd name="T16" fmla="*/ 0 w 19"/>
                  <a:gd name="T17" fmla="*/ 7144 h 64"/>
                  <a:gd name="T18" fmla="*/ 0 w 19"/>
                  <a:gd name="T19" fmla="*/ 7144 h 64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"/>
                  <a:gd name="T31" fmla="*/ 0 h 64"/>
                  <a:gd name="T32" fmla="*/ 19 w 19"/>
                  <a:gd name="T33" fmla="*/ 64 h 6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9" h="64">
                    <a:moveTo>
                      <a:pt x="0" y="9"/>
                    </a:moveTo>
                    <a:lnTo>
                      <a:pt x="2" y="62"/>
                    </a:lnTo>
                    <a:lnTo>
                      <a:pt x="19" y="64"/>
                    </a:lnTo>
                    <a:lnTo>
                      <a:pt x="11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1" name="Freeform 70"/>
              <p:cNvSpPr>
                <a:spLocks/>
              </p:cNvSpPr>
              <p:nvPr/>
            </p:nvSpPr>
            <p:spPr bwMode="auto">
              <a:xfrm>
                <a:off x="5378445" y="3452810"/>
                <a:ext cx="31747" cy="63495"/>
              </a:xfrm>
              <a:custGeom>
                <a:avLst/>
                <a:gdLst>
                  <a:gd name="T0" fmla="*/ 15874 w 40"/>
                  <a:gd name="T1" fmla="*/ 0 h 80"/>
                  <a:gd name="T2" fmla="*/ 31747 w 40"/>
                  <a:gd name="T3" fmla="*/ 31748 h 80"/>
                  <a:gd name="T4" fmla="*/ 15874 w 40"/>
                  <a:gd name="T5" fmla="*/ 63495 h 80"/>
                  <a:gd name="T6" fmla="*/ 0 w 40"/>
                  <a:gd name="T7" fmla="*/ 31748 h 80"/>
                  <a:gd name="T8" fmla="*/ 21429 w 40"/>
                  <a:gd name="T9" fmla="*/ 0 h 80"/>
                  <a:gd name="T10" fmla="*/ 0 w 40"/>
                  <a:gd name="T11" fmla="*/ 57939 h 80"/>
                  <a:gd name="T12" fmla="*/ 10318 w 40"/>
                  <a:gd name="T13" fmla="*/ 63495 h 80"/>
                  <a:gd name="T14" fmla="*/ 31747 w 40"/>
                  <a:gd name="T15" fmla="*/ 4762 h 80"/>
                  <a:gd name="T16" fmla="*/ 21429 w 40"/>
                  <a:gd name="T17" fmla="*/ 0 h 80"/>
                  <a:gd name="T18" fmla="*/ 21429 w 40"/>
                  <a:gd name="T19" fmla="*/ 0 h 80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0"/>
                  <a:gd name="T31" fmla="*/ 0 h 80"/>
                  <a:gd name="T32" fmla="*/ 40 w 40"/>
                  <a:gd name="T33" fmla="*/ 80 h 8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0" h="80">
                    <a:moveTo>
                      <a:pt x="27" y="0"/>
                    </a:moveTo>
                    <a:lnTo>
                      <a:pt x="0" y="73"/>
                    </a:lnTo>
                    <a:lnTo>
                      <a:pt x="13" y="80"/>
                    </a:lnTo>
                    <a:lnTo>
                      <a:pt x="40" y="6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2" name="Freeform 71"/>
              <p:cNvSpPr>
                <a:spLocks/>
              </p:cNvSpPr>
              <p:nvPr/>
            </p:nvSpPr>
            <p:spPr bwMode="auto">
              <a:xfrm>
                <a:off x="5240334" y="3552828"/>
                <a:ext cx="52385" cy="23810"/>
              </a:xfrm>
              <a:custGeom>
                <a:avLst/>
                <a:gdLst>
                  <a:gd name="T0" fmla="*/ 26193 w 67"/>
                  <a:gd name="T1" fmla="*/ 0 h 30"/>
                  <a:gd name="T2" fmla="*/ 52385 w 67"/>
                  <a:gd name="T3" fmla="*/ 11905 h 30"/>
                  <a:gd name="T4" fmla="*/ 26193 w 67"/>
                  <a:gd name="T5" fmla="*/ 23810 h 30"/>
                  <a:gd name="T6" fmla="*/ 0 w 67"/>
                  <a:gd name="T7" fmla="*/ 11905 h 30"/>
                  <a:gd name="T8" fmla="*/ 0 w 67"/>
                  <a:gd name="T9" fmla="*/ 10318 h 30"/>
                  <a:gd name="T10" fmla="*/ 50821 w 67"/>
                  <a:gd name="T11" fmla="*/ 0 h 30"/>
                  <a:gd name="T12" fmla="*/ 52385 w 67"/>
                  <a:gd name="T13" fmla="*/ 11905 h 30"/>
                  <a:gd name="T14" fmla="*/ 3127 w 67"/>
                  <a:gd name="T15" fmla="*/ 23810 h 30"/>
                  <a:gd name="T16" fmla="*/ 0 w 67"/>
                  <a:gd name="T17" fmla="*/ 10318 h 30"/>
                  <a:gd name="T18" fmla="*/ 0 w 67"/>
                  <a:gd name="T19" fmla="*/ 10318 h 30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7"/>
                  <a:gd name="T31" fmla="*/ 0 h 30"/>
                  <a:gd name="T32" fmla="*/ 67 w 67"/>
                  <a:gd name="T33" fmla="*/ 30 h 3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7" h="30">
                    <a:moveTo>
                      <a:pt x="0" y="13"/>
                    </a:moveTo>
                    <a:lnTo>
                      <a:pt x="65" y="0"/>
                    </a:lnTo>
                    <a:lnTo>
                      <a:pt x="67" y="15"/>
                    </a:lnTo>
                    <a:lnTo>
                      <a:pt x="4" y="3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3" name="Freeform 72"/>
              <p:cNvSpPr>
                <a:spLocks/>
              </p:cNvSpPr>
              <p:nvPr/>
            </p:nvSpPr>
            <p:spPr bwMode="auto">
              <a:xfrm>
                <a:off x="5118097" y="3502023"/>
                <a:ext cx="41276" cy="50804"/>
              </a:xfrm>
              <a:custGeom>
                <a:avLst/>
                <a:gdLst>
                  <a:gd name="T0" fmla="*/ 20638 w 54"/>
                  <a:gd name="T1" fmla="*/ 0 h 65"/>
                  <a:gd name="T2" fmla="*/ 41276 w 54"/>
                  <a:gd name="T3" fmla="*/ 25402 h 65"/>
                  <a:gd name="T4" fmla="*/ 20638 w 54"/>
                  <a:gd name="T5" fmla="*/ 50804 h 65"/>
                  <a:gd name="T6" fmla="*/ 0 w 54"/>
                  <a:gd name="T7" fmla="*/ 25402 h 65"/>
                  <a:gd name="T8" fmla="*/ 9172 w 54"/>
                  <a:gd name="T9" fmla="*/ 0 h 65"/>
                  <a:gd name="T10" fmla="*/ 41276 w 54"/>
                  <a:gd name="T11" fmla="*/ 41425 h 65"/>
                  <a:gd name="T12" fmla="*/ 32104 w 54"/>
                  <a:gd name="T13" fmla="*/ 50804 h 65"/>
                  <a:gd name="T14" fmla="*/ 0 w 54"/>
                  <a:gd name="T15" fmla="*/ 4690 h 65"/>
                  <a:gd name="T16" fmla="*/ 9172 w 54"/>
                  <a:gd name="T17" fmla="*/ 0 h 65"/>
                  <a:gd name="T18" fmla="*/ 9172 w 54"/>
                  <a:gd name="T19" fmla="*/ 0 h 65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4"/>
                  <a:gd name="T31" fmla="*/ 0 h 65"/>
                  <a:gd name="T32" fmla="*/ 54 w 54"/>
                  <a:gd name="T33" fmla="*/ 65 h 6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4" h="65">
                    <a:moveTo>
                      <a:pt x="12" y="0"/>
                    </a:moveTo>
                    <a:lnTo>
                      <a:pt x="54" y="53"/>
                    </a:lnTo>
                    <a:lnTo>
                      <a:pt x="42" y="65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4" name="Freeform 73"/>
              <p:cNvSpPr>
                <a:spLocks/>
              </p:cNvSpPr>
              <p:nvPr/>
            </p:nvSpPr>
            <p:spPr bwMode="auto">
              <a:xfrm>
                <a:off x="4986342" y="3490914"/>
                <a:ext cx="58741" cy="38103"/>
              </a:xfrm>
              <a:custGeom>
                <a:avLst/>
                <a:gdLst>
                  <a:gd name="T0" fmla="*/ 29371 w 74"/>
                  <a:gd name="T1" fmla="*/ 0 h 47"/>
                  <a:gd name="T2" fmla="*/ 58741 w 74"/>
                  <a:gd name="T3" fmla="*/ 19052 h 47"/>
                  <a:gd name="T4" fmla="*/ 29371 w 74"/>
                  <a:gd name="T5" fmla="*/ 38103 h 47"/>
                  <a:gd name="T6" fmla="*/ 0 w 74"/>
                  <a:gd name="T7" fmla="*/ 19052 h 47"/>
                  <a:gd name="T8" fmla="*/ 51597 w 74"/>
                  <a:gd name="T9" fmla="*/ 0 h 47"/>
                  <a:gd name="T10" fmla="*/ 0 w 74"/>
                  <a:gd name="T11" fmla="*/ 25942 h 47"/>
                  <a:gd name="T12" fmla="*/ 4763 w 74"/>
                  <a:gd name="T13" fmla="*/ 38103 h 47"/>
                  <a:gd name="T14" fmla="*/ 58741 w 74"/>
                  <a:gd name="T15" fmla="*/ 10539 h 47"/>
                  <a:gd name="T16" fmla="*/ 51597 w 74"/>
                  <a:gd name="T17" fmla="*/ 0 h 47"/>
                  <a:gd name="T18" fmla="*/ 51597 w 74"/>
                  <a:gd name="T19" fmla="*/ 0 h 47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4"/>
                  <a:gd name="T31" fmla="*/ 0 h 47"/>
                  <a:gd name="T32" fmla="*/ 74 w 74"/>
                  <a:gd name="T33" fmla="*/ 47 h 4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4" h="47">
                    <a:moveTo>
                      <a:pt x="65" y="0"/>
                    </a:moveTo>
                    <a:lnTo>
                      <a:pt x="0" y="32"/>
                    </a:lnTo>
                    <a:lnTo>
                      <a:pt x="6" y="47"/>
                    </a:lnTo>
                    <a:lnTo>
                      <a:pt x="74" y="1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5" name="Freeform 74"/>
              <p:cNvSpPr>
                <a:spLocks/>
              </p:cNvSpPr>
              <p:nvPr/>
            </p:nvSpPr>
            <p:spPr bwMode="auto">
              <a:xfrm>
                <a:off x="4846640" y="3535363"/>
                <a:ext cx="61914" cy="25402"/>
              </a:xfrm>
              <a:custGeom>
                <a:avLst/>
                <a:gdLst>
                  <a:gd name="T0" fmla="*/ 30957 w 80"/>
                  <a:gd name="T1" fmla="*/ 0 h 30"/>
                  <a:gd name="T2" fmla="*/ 61914 w 80"/>
                  <a:gd name="T3" fmla="*/ 12701 h 30"/>
                  <a:gd name="T4" fmla="*/ 30957 w 80"/>
                  <a:gd name="T5" fmla="*/ 25402 h 30"/>
                  <a:gd name="T6" fmla="*/ 0 w 80"/>
                  <a:gd name="T7" fmla="*/ 12701 h 30"/>
                  <a:gd name="T8" fmla="*/ 61914 w 80"/>
                  <a:gd name="T9" fmla="*/ 0 h 30"/>
                  <a:gd name="T10" fmla="*/ 0 w 80"/>
                  <a:gd name="T11" fmla="*/ 12701 h 30"/>
                  <a:gd name="T12" fmla="*/ 0 w 80"/>
                  <a:gd name="T13" fmla="*/ 25402 h 30"/>
                  <a:gd name="T14" fmla="*/ 61914 w 80"/>
                  <a:gd name="T15" fmla="*/ 17781 h 30"/>
                  <a:gd name="T16" fmla="*/ 61914 w 80"/>
                  <a:gd name="T17" fmla="*/ 0 h 30"/>
                  <a:gd name="T18" fmla="*/ 61914 w 80"/>
                  <a:gd name="T19" fmla="*/ 0 h 30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0"/>
                  <a:gd name="T31" fmla="*/ 0 h 30"/>
                  <a:gd name="T32" fmla="*/ 80 w 80"/>
                  <a:gd name="T33" fmla="*/ 30 h 3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0" h="30">
                    <a:moveTo>
                      <a:pt x="80" y="0"/>
                    </a:moveTo>
                    <a:lnTo>
                      <a:pt x="0" y="15"/>
                    </a:lnTo>
                    <a:lnTo>
                      <a:pt x="0" y="30"/>
                    </a:lnTo>
                    <a:lnTo>
                      <a:pt x="80" y="21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6" name="Freeform 75"/>
              <p:cNvSpPr>
                <a:spLocks/>
              </p:cNvSpPr>
              <p:nvPr/>
            </p:nvSpPr>
            <p:spPr bwMode="auto">
              <a:xfrm>
                <a:off x="4670426" y="3533771"/>
                <a:ext cx="63495" cy="25402"/>
              </a:xfrm>
              <a:custGeom>
                <a:avLst/>
                <a:gdLst>
                  <a:gd name="T0" fmla="*/ 31748 w 79"/>
                  <a:gd name="T1" fmla="*/ 0 h 30"/>
                  <a:gd name="T2" fmla="*/ 63495 w 79"/>
                  <a:gd name="T3" fmla="*/ 12701 h 30"/>
                  <a:gd name="T4" fmla="*/ 31748 w 79"/>
                  <a:gd name="T5" fmla="*/ 25402 h 30"/>
                  <a:gd name="T6" fmla="*/ 0 w 79"/>
                  <a:gd name="T7" fmla="*/ 12701 h 30"/>
                  <a:gd name="T8" fmla="*/ 63495 w 79"/>
                  <a:gd name="T9" fmla="*/ 11008 h 30"/>
                  <a:gd name="T10" fmla="*/ 804 w 79"/>
                  <a:gd name="T11" fmla="*/ 0 h 30"/>
                  <a:gd name="T12" fmla="*/ 0 w 79"/>
                  <a:gd name="T13" fmla="*/ 9314 h 30"/>
                  <a:gd name="T14" fmla="*/ 59476 w 79"/>
                  <a:gd name="T15" fmla="*/ 25402 h 30"/>
                  <a:gd name="T16" fmla="*/ 63495 w 79"/>
                  <a:gd name="T17" fmla="*/ 11008 h 30"/>
                  <a:gd name="T18" fmla="*/ 63495 w 79"/>
                  <a:gd name="T19" fmla="*/ 11008 h 30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9"/>
                  <a:gd name="T31" fmla="*/ 0 h 30"/>
                  <a:gd name="T32" fmla="*/ 79 w 79"/>
                  <a:gd name="T33" fmla="*/ 30 h 3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9" h="30">
                    <a:moveTo>
                      <a:pt x="79" y="13"/>
                    </a:moveTo>
                    <a:lnTo>
                      <a:pt x="1" y="0"/>
                    </a:lnTo>
                    <a:lnTo>
                      <a:pt x="0" y="11"/>
                    </a:lnTo>
                    <a:lnTo>
                      <a:pt x="74" y="30"/>
                    </a:lnTo>
                    <a:lnTo>
                      <a:pt x="79" y="13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7" name="Freeform 76"/>
              <p:cNvSpPr>
                <a:spLocks/>
              </p:cNvSpPr>
              <p:nvPr/>
            </p:nvSpPr>
            <p:spPr bwMode="auto">
              <a:xfrm>
                <a:off x="4562471" y="3481385"/>
                <a:ext cx="47621" cy="39684"/>
              </a:xfrm>
              <a:custGeom>
                <a:avLst/>
                <a:gdLst>
                  <a:gd name="T0" fmla="*/ 23811 w 60"/>
                  <a:gd name="T1" fmla="*/ 0 h 50"/>
                  <a:gd name="T2" fmla="*/ 47621 w 60"/>
                  <a:gd name="T3" fmla="*/ 19842 h 50"/>
                  <a:gd name="T4" fmla="*/ 23811 w 60"/>
                  <a:gd name="T5" fmla="*/ 39684 h 50"/>
                  <a:gd name="T6" fmla="*/ 0 w 60"/>
                  <a:gd name="T7" fmla="*/ 19842 h 50"/>
                  <a:gd name="T8" fmla="*/ 8731 w 60"/>
                  <a:gd name="T9" fmla="*/ 0 h 50"/>
                  <a:gd name="T10" fmla="*/ 47621 w 60"/>
                  <a:gd name="T11" fmla="*/ 30160 h 50"/>
                  <a:gd name="T12" fmla="*/ 40478 w 60"/>
                  <a:gd name="T13" fmla="*/ 39684 h 50"/>
                  <a:gd name="T14" fmla="*/ 0 w 60"/>
                  <a:gd name="T15" fmla="*/ 9524 h 50"/>
                  <a:gd name="T16" fmla="*/ 8731 w 60"/>
                  <a:gd name="T17" fmla="*/ 0 h 50"/>
                  <a:gd name="T18" fmla="*/ 8731 w 60"/>
                  <a:gd name="T19" fmla="*/ 0 h 50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0"/>
                  <a:gd name="T31" fmla="*/ 0 h 50"/>
                  <a:gd name="T32" fmla="*/ 60 w 60"/>
                  <a:gd name="T33" fmla="*/ 50 h 5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0" h="50">
                    <a:moveTo>
                      <a:pt x="11" y="0"/>
                    </a:moveTo>
                    <a:lnTo>
                      <a:pt x="60" y="38"/>
                    </a:lnTo>
                    <a:lnTo>
                      <a:pt x="51" y="50"/>
                    </a:lnTo>
                    <a:lnTo>
                      <a:pt x="0" y="1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8" name="Freeform 77"/>
              <p:cNvSpPr>
                <a:spLocks/>
              </p:cNvSpPr>
              <p:nvPr/>
            </p:nvSpPr>
            <p:spPr bwMode="auto">
              <a:xfrm>
                <a:off x="4144966" y="2992438"/>
                <a:ext cx="901698" cy="501648"/>
              </a:xfrm>
              <a:custGeom>
                <a:avLst/>
                <a:gdLst>
                  <a:gd name="T0" fmla="*/ 450849 w 1137"/>
                  <a:gd name="T1" fmla="*/ 0 h 633"/>
                  <a:gd name="T2" fmla="*/ 901698 w 1137"/>
                  <a:gd name="T3" fmla="*/ 250824 h 633"/>
                  <a:gd name="T4" fmla="*/ 450849 w 1137"/>
                  <a:gd name="T5" fmla="*/ 501648 h 633"/>
                  <a:gd name="T6" fmla="*/ 0 w 1137"/>
                  <a:gd name="T7" fmla="*/ 250824 h 633"/>
                  <a:gd name="T8" fmla="*/ 267258 w 1137"/>
                  <a:gd name="T9" fmla="*/ 496893 h 633"/>
                  <a:gd name="T10" fmla="*/ 182402 w 1137"/>
                  <a:gd name="T11" fmla="*/ 501648 h 633"/>
                  <a:gd name="T12" fmla="*/ 53134 w 1137"/>
                  <a:gd name="T13" fmla="*/ 483421 h 633"/>
                  <a:gd name="T14" fmla="*/ 0 w 1137"/>
                  <a:gd name="T15" fmla="*/ 384359 h 633"/>
                  <a:gd name="T16" fmla="*/ 30136 w 1137"/>
                  <a:gd name="T17" fmla="*/ 278957 h 633"/>
                  <a:gd name="T18" fmla="*/ 134025 w 1137"/>
                  <a:gd name="T19" fmla="*/ 251220 h 633"/>
                  <a:gd name="T20" fmla="*/ 235536 w 1137"/>
                  <a:gd name="T21" fmla="*/ 299562 h 633"/>
                  <a:gd name="T22" fmla="*/ 301359 w 1137"/>
                  <a:gd name="T23" fmla="*/ 332847 h 633"/>
                  <a:gd name="T24" fmla="*/ 381457 w 1137"/>
                  <a:gd name="T25" fmla="*/ 305902 h 633"/>
                  <a:gd name="T26" fmla="*/ 394939 w 1137"/>
                  <a:gd name="T27" fmla="*/ 212388 h 633"/>
                  <a:gd name="T28" fmla="*/ 344977 w 1137"/>
                  <a:gd name="T29" fmla="*/ 202086 h 633"/>
                  <a:gd name="T30" fmla="*/ 322771 w 1137"/>
                  <a:gd name="T31" fmla="*/ 158499 h 633"/>
                  <a:gd name="T32" fmla="*/ 435385 w 1137"/>
                  <a:gd name="T33" fmla="*/ 99062 h 633"/>
                  <a:gd name="T34" fmla="*/ 593995 w 1137"/>
                  <a:gd name="T35" fmla="*/ 105402 h 633"/>
                  <a:gd name="T36" fmla="*/ 672507 w 1137"/>
                  <a:gd name="T37" fmla="*/ 152159 h 633"/>
                  <a:gd name="T38" fmla="*/ 744674 w 1137"/>
                  <a:gd name="T39" fmla="*/ 173556 h 633"/>
                  <a:gd name="T40" fmla="*/ 776396 w 1137"/>
                  <a:gd name="T41" fmla="*/ 123629 h 633"/>
                  <a:gd name="T42" fmla="*/ 732778 w 1137"/>
                  <a:gd name="T43" fmla="*/ 42002 h 633"/>
                  <a:gd name="T44" fmla="*/ 800981 w 1137"/>
                  <a:gd name="T45" fmla="*/ 0 h 633"/>
                  <a:gd name="T46" fmla="*/ 874734 w 1137"/>
                  <a:gd name="T47" fmla="*/ 18227 h 633"/>
                  <a:gd name="T48" fmla="*/ 901698 w 1137"/>
                  <a:gd name="T49" fmla="*/ 106987 h 633"/>
                  <a:gd name="T50" fmla="*/ 854908 w 1137"/>
                  <a:gd name="T51" fmla="*/ 230615 h 633"/>
                  <a:gd name="T52" fmla="*/ 747846 w 1137"/>
                  <a:gd name="T53" fmla="*/ 284505 h 633"/>
                  <a:gd name="T54" fmla="*/ 667748 w 1137"/>
                  <a:gd name="T55" fmla="*/ 262315 h 633"/>
                  <a:gd name="T56" fmla="*/ 586857 w 1137"/>
                  <a:gd name="T57" fmla="*/ 182273 h 633"/>
                  <a:gd name="T58" fmla="*/ 503587 w 1137"/>
                  <a:gd name="T59" fmla="*/ 182273 h 633"/>
                  <a:gd name="T60" fmla="*/ 502001 w 1137"/>
                  <a:gd name="T61" fmla="*/ 275788 h 633"/>
                  <a:gd name="T62" fmla="*/ 434591 w 1137"/>
                  <a:gd name="T63" fmla="*/ 373264 h 633"/>
                  <a:gd name="T64" fmla="*/ 295808 w 1137"/>
                  <a:gd name="T65" fmla="*/ 388322 h 633"/>
                  <a:gd name="T66" fmla="*/ 217296 w 1137"/>
                  <a:gd name="T67" fmla="*/ 362962 h 633"/>
                  <a:gd name="T68" fmla="*/ 149093 w 1137"/>
                  <a:gd name="T69" fmla="*/ 337602 h 633"/>
                  <a:gd name="T70" fmla="*/ 102303 w 1137"/>
                  <a:gd name="T71" fmla="*/ 385152 h 633"/>
                  <a:gd name="T72" fmla="*/ 120544 w 1137"/>
                  <a:gd name="T73" fmla="*/ 450136 h 633"/>
                  <a:gd name="T74" fmla="*/ 199056 w 1137"/>
                  <a:gd name="T75" fmla="*/ 471533 h 633"/>
                  <a:gd name="T76" fmla="*/ 267258 w 1137"/>
                  <a:gd name="T77" fmla="*/ 496893 h 633"/>
                  <a:gd name="T78" fmla="*/ 267258 w 1137"/>
                  <a:gd name="T79" fmla="*/ 496893 h 633"/>
                  <a:gd name="T80" fmla="*/ 17694720 60000 65536"/>
                  <a:gd name="T81" fmla="*/ 0 60000 65536"/>
                  <a:gd name="T82" fmla="*/ 5898240 60000 65536"/>
                  <a:gd name="T83" fmla="*/ 1179648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137"/>
                  <a:gd name="T121" fmla="*/ 0 h 633"/>
                  <a:gd name="T122" fmla="*/ 1137 w 1137"/>
                  <a:gd name="T123" fmla="*/ 633 h 633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137" h="633">
                    <a:moveTo>
                      <a:pt x="337" y="627"/>
                    </a:moveTo>
                    <a:lnTo>
                      <a:pt x="230" y="633"/>
                    </a:lnTo>
                    <a:lnTo>
                      <a:pt x="67" y="610"/>
                    </a:lnTo>
                    <a:lnTo>
                      <a:pt x="0" y="485"/>
                    </a:lnTo>
                    <a:lnTo>
                      <a:pt x="38" y="352"/>
                    </a:lnTo>
                    <a:lnTo>
                      <a:pt x="169" y="317"/>
                    </a:lnTo>
                    <a:lnTo>
                      <a:pt x="297" y="378"/>
                    </a:lnTo>
                    <a:lnTo>
                      <a:pt x="380" y="420"/>
                    </a:lnTo>
                    <a:lnTo>
                      <a:pt x="481" y="386"/>
                    </a:lnTo>
                    <a:lnTo>
                      <a:pt x="498" y="268"/>
                    </a:lnTo>
                    <a:lnTo>
                      <a:pt x="435" y="255"/>
                    </a:lnTo>
                    <a:lnTo>
                      <a:pt x="407" y="200"/>
                    </a:lnTo>
                    <a:lnTo>
                      <a:pt x="549" y="125"/>
                    </a:lnTo>
                    <a:lnTo>
                      <a:pt x="749" y="133"/>
                    </a:lnTo>
                    <a:lnTo>
                      <a:pt x="848" y="192"/>
                    </a:lnTo>
                    <a:lnTo>
                      <a:pt x="939" y="219"/>
                    </a:lnTo>
                    <a:lnTo>
                      <a:pt x="979" y="156"/>
                    </a:lnTo>
                    <a:lnTo>
                      <a:pt x="924" y="53"/>
                    </a:lnTo>
                    <a:lnTo>
                      <a:pt x="1010" y="0"/>
                    </a:lnTo>
                    <a:lnTo>
                      <a:pt x="1103" y="23"/>
                    </a:lnTo>
                    <a:lnTo>
                      <a:pt x="1137" y="135"/>
                    </a:lnTo>
                    <a:lnTo>
                      <a:pt x="1078" y="291"/>
                    </a:lnTo>
                    <a:lnTo>
                      <a:pt x="943" y="359"/>
                    </a:lnTo>
                    <a:lnTo>
                      <a:pt x="842" y="331"/>
                    </a:lnTo>
                    <a:lnTo>
                      <a:pt x="740" y="230"/>
                    </a:lnTo>
                    <a:lnTo>
                      <a:pt x="635" y="230"/>
                    </a:lnTo>
                    <a:lnTo>
                      <a:pt x="633" y="348"/>
                    </a:lnTo>
                    <a:lnTo>
                      <a:pt x="548" y="471"/>
                    </a:lnTo>
                    <a:lnTo>
                      <a:pt x="373" y="490"/>
                    </a:lnTo>
                    <a:lnTo>
                      <a:pt x="274" y="458"/>
                    </a:lnTo>
                    <a:lnTo>
                      <a:pt x="188" y="426"/>
                    </a:lnTo>
                    <a:lnTo>
                      <a:pt x="129" y="486"/>
                    </a:lnTo>
                    <a:lnTo>
                      <a:pt x="152" y="568"/>
                    </a:lnTo>
                    <a:lnTo>
                      <a:pt x="251" y="595"/>
                    </a:lnTo>
                    <a:lnTo>
                      <a:pt x="337" y="627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9" name="Freeform 78"/>
              <p:cNvSpPr>
                <a:spLocks/>
              </p:cNvSpPr>
              <p:nvPr/>
            </p:nvSpPr>
            <p:spPr bwMode="auto">
              <a:xfrm>
                <a:off x="4716466" y="2787648"/>
                <a:ext cx="384176" cy="234945"/>
              </a:xfrm>
              <a:custGeom>
                <a:avLst/>
                <a:gdLst>
                  <a:gd name="T0" fmla="*/ 192088 w 484"/>
                  <a:gd name="T1" fmla="*/ 0 h 296"/>
                  <a:gd name="T2" fmla="*/ 384176 w 484"/>
                  <a:gd name="T3" fmla="*/ 117473 h 296"/>
                  <a:gd name="T4" fmla="*/ 192088 w 484"/>
                  <a:gd name="T5" fmla="*/ 234945 h 296"/>
                  <a:gd name="T6" fmla="*/ 0 w 484"/>
                  <a:gd name="T7" fmla="*/ 117473 h 296"/>
                  <a:gd name="T8" fmla="*/ 0 w 484"/>
                  <a:gd name="T9" fmla="*/ 57149 h 296"/>
                  <a:gd name="T10" fmla="*/ 111125 w 484"/>
                  <a:gd name="T11" fmla="*/ 0 h 296"/>
                  <a:gd name="T12" fmla="*/ 219869 w 484"/>
                  <a:gd name="T13" fmla="*/ 794 h 296"/>
                  <a:gd name="T14" fmla="*/ 308770 w 484"/>
                  <a:gd name="T15" fmla="*/ 30956 h 296"/>
                  <a:gd name="T16" fmla="*/ 369095 w 484"/>
                  <a:gd name="T17" fmla="*/ 94454 h 296"/>
                  <a:gd name="T18" fmla="*/ 384176 w 484"/>
                  <a:gd name="T19" fmla="*/ 165890 h 296"/>
                  <a:gd name="T20" fmla="*/ 352426 w 484"/>
                  <a:gd name="T21" fmla="*/ 211133 h 296"/>
                  <a:gd name="T22" fmla="*/ 301626 w 484"/>
                  <a:gd name="T23" fmla="*/ 234945 h 296"/>
                  <a:gd name="T24" fmla="*/ 283369 w 484"/>
                  <a:gd name="T25" fmla="*/ 216689 h 296"/>
                  <a:gd name="T26" fmla="*/ 322263 w 484"/>
                  <a:gd name="T27" fmla="*/ 174621 h 296"/>
                  <a:gd name="T28" fmla="*/ 295276 w 484"/>
                  <a:gd name="T29" fmla="*/ 82548 h 296"/>
                  <a:gd name="T30" fmla="*/ 251619 w 484"/>
                  <a:gd name="T31" fmla="*/ 57149 h 296"/>
                  <a:gd name="T32" fmla="*/ 159544 w 484"/>
                  <a:gd name="T33" fmla="*/ 65880 h 296"/>
                  <a:gd name="T34" fmla="*/ 105569 w 484"/>
                  <a:gd name="T35" fmla="*/ 109535 h 296"/>
                  <a:gd name="T36" fmla="*/ 0 w 484"/>
                  <a:gd name="T37" fmla="*/ 57149 h 296"/>
                  <a:gd name="T38" fmla="*/ 0 w 484"/>
                  <a:gd name="T39" fmla="*/ 57149 h 296"/>
                  <a:gd name="T40" fmla="*/ 17694720 60000 65536"/>
                  <a:gd name="T41" fmla="*/ 0 60000 65536"/>
                  <a:gd name="T42" fmla="*/ 5898240 60000 65536"/>
                  <a:gd name="T43" fmla="*/ 1179648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4"/>
                  <a:gd name="T61" fmla="*/ 0 h 296"/>
                  <a:gd name="T62" fmla="*/ 484 w 484"/>
                  <a:gd name="T63" fmla="*/ 296 h 29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4" h="296">
                    <a:moveTo>
                      <a:pt x="0" y="72"/>
                    </a:moveTo>
                    <a:lnTo>
                      <a:pt x="140" y="0"/>
                    </a:lnTo>
                    <a:lnTo>
                      <a:pt x="277" y="1"/>
                    </a:lnTo>
                    <a:lnTo>
                      <a:pt x="389" y="39"/>
                    </a:lnTo>
                    <a:lnTo>
                      <a:pt x="465" y="119"/>
                    </a:lnTo>
                    <a:lnTo>
                      <a:pt x="484" y="209"/>
                    </a:lnTo>
                    <a:lnTo>
                      <a:pt x="444" y="266"/>
                    </a:lnTo>
                    <a:lnTo>
                      <a:pt x="380" y="296"/>
                    </a:lnTo>
                    <a:lnTo>
                      <a:pt x="357" y="273"/>
                    </a:lnTo>
                    <a:lnTo>
                      <a:pt x="406" y="220"/>
                    </a:lnTo>
                    <a:lnTo>
                      <a:pt x="372" y="104"/>
                    </a:lnTo>
                    <a:lnTo>
                      <a:pt x="317" y="72"/>
                    </a:lnTo>
                    <a:lnTo>
                      <a:pt x="201" y="83"/>
                    </a:lnTo>
                    <a:lnTo>
                      <a:pt x="133" y="138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0" name="Freeform 79"/>
              <p:cNvSpPr>
                <a:spLocks/>
              </p:cNvSpPr>
              <p:nvPr/>
            </p:nvSpPr>
            <p:spPr bwMode="auto">
              <a:xfrm>
                <a:off x="4202116" y="2781303"/>
                <a:ext cx="411159" cy="320670"/>
              </a:xfrm>
              <a:custGeom>
                <a:avLst/>
                <a:gdLst>
                  <a:gd name="T0" fmla="*/ 205580 w 519"/>
                  <a:gd name="T1" fmla="*/ 0 h 405"/>
                  <a:gd name="T2" fmla="*/ 411159 w 519"/>
                  <a:gd name="T3" fmla="*/ 160335 h 405"/>
                  <a:gd name="T4" fmla="*/ 205580 w 519"/>
                  <a:gd name="T5" fmla="*/ 320670 h 405"/>
                  <a:gd name="T6" fmla="*/ 0 w 519"/>
                  <a:gd name="T7" fmla="*/ 160335 h 405"/>
                  <a:gd name="T8" fmla="*/ 411159 w 519"/>
                  <a:gd name="T9" fmla="*/ 53841 h 405"/>
                  <a:gd name="T10" fmla="*/ 364418 w 519"/>
                  <a:gd name="T11" fmla="*/ 10293 h 405"/>
                  <a:gd name="T12" fmla="*/ 270145 w 519"/>
                  <a:gd name="T13" fmla="*/ 0 h 405"/>
                  <a:gd name="T14" fmla="*/ 143391 w 519"/>
                  <a:gd name="T15" fmla="*/ 7918 h 405"/>
                  <a:gd name="T16" fmla="*/ 54663 w 519"/>
                  <a:gd name="T17" fmla="*/ 75219 h 405"/>
                  <a:gd name="T18" fmla="*/ 1584 w 519"/>
                  <a:gd name="T19" fmla="*/ 148854 h 405"/>
                  <a:gd name="T20" fmla="*/ 0 w 519"/>
                  <a:gd name="T21" fmla="*/ 237533 h 405"/>
                  <a:gd name="T22" fmla="*/ 54663 w 519"/>
                  <a:gd name="T23" fmla="*/ 311169 h 405"/>
                  <a:gd name="T24" fmla="*/ 108533 w 519"/>
                  <a:gd name="T25" fmla="*/ 320670 h 405"/>
                  <a:gd name="T26" fmla="*/ 135469 w 519"/>
                  <a:gd name="T27" fmla="*/ 269204 h 405"/>
                  <a:gd name="T28" fmla="*/ 175079 w 519"/>
                  <a:gd name="T29" fmla="*/ 245451 h 405"/>
                  <a:gd name="T30" fmla="*/ 84767 w 519"/>
                  <a:gd name="T31" fmla="*/ 209029 h 405"/>
                  <a:gd name="T32" fmla="*/ 76845 w 519"/>
                  <a:gd name="T33" fmla="*/ 147271 h 405"/>
                  <a:gd name="T34" fmla="*/ 125170 w 519"/>
                  <a:gd name="T35" fmla="*/ 88679 h 405"/>
                  <a:gd name="T36" fmla="*/ 190131 w 519"/>
                  <a:gd name="T37" fmla="*/ 85512 h 405"/>
                  <a:gd name="T38" fmla="*/ 244002 w 519"/>
                  <a:gd name="T39" fmla="*/ 98180 h 405"/>
                  <a:gd name="T40" fmla="*/ 280444 w 519"/>
                  <a:gd name="T41" fmla="*/ 73635 h 405"/>
                  <a:gd name="T42" fmla="*/ 411159 w 519"/>
                  <a:gd name="T43" fmla="*/ 53841 h 405"/>
                  <a:gd name="T44" fmla="*/ 411159 w 519"/>
                  <a:gd name="T45" fmla="*/ 53841 h 405"/>
                  <a:gd name="T46" fmla="*/ 17694720 60000 65536"/>
                  <a:gd name="T47" fmla="*/ 0 60000 65536"/>
                  <a:gd name="T48" fmla="*/ 5898240 60000 65536"/>
                  <a:gd name="T49" fmla="*/ 1179648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19"/>
                  <a:gd name="T70" fmla="*/ 0 h 405"/>
                  <a:gd name="T71" fmla="*/ 519 w 519"/>
                  <a:gd name="T72" fmla="*/ 405 h 40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19" h="405">
                    <a:moveTo>
                      <a:pt x="519" y="68"/>
                    </a:moveTo>
                    <a:lnTo>
                      <a:pt x="460" y="13"/>
                    </a:lnTo>
                    <a:lnTo>
                      <a:pt x="341" y="0"/>
                    </a:lnTo>
                    <a:lnTo>
                      <a:pt x="181" y="10"/>
                    </a:lnTo>
                    <a:lnTo>
                      <a:pt x="69" y="95"/>
                    </a:lnTo>
                    <a:lnTo>
                      <a:pt x="2" y="188"/>
                    </a:lnTo>
                    <a:lnTo>
                      <a:pt x="0" y="300"/>
                    </a:lnTo>
                    <a:lnTo>
                      <a:pt x="69" y="393"/>
                    </a:lnTo>
                    <a:lnTo>
                      <a:pt x="137" y="405"/>
                    </a:lnTo>
                    <a:lnTo>
                      <a:pt x="171" y="340"/>
                    </a:lnTo>
                    <a:lnTo>
                      <a:pt x="221" y="310"/>
                    </a:lnTo>
                    <a:lnTo>
                      <a:pt x="107" y="264"/>
                    </a:lnTo>
                    <a:lnTo>
                      <a:pt x="97" y="186"/>
                    </a:lnTo>
                    <a:lnTo>
                      <a:pt x="158" y="112"/>
                    </a:lnTo>
                    <a:lnTo>
                      <a:pt x="240" y="108"/>
                    </a:lnTo>
                    <a:lnTo>
                      <a:pt x="308" y="124"/>
                    </a:lnTo>
                    <a:lnTo>
                      <a:pt x="354" y="93"/>
                    </a:lnTo>
                    <a:lnTo>
                      <a:pt x="519" y="68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1" name="Freeform 80"/>
              <p:cNvSpPr>
                <a:spLocks/>
              </p:cNvSpPr>
              <p:nvPr/>
            </p:nvSpPr>
            <p:spPr bwMode="auto">
              <a:xfrm>
                <a:off x="3930648" y="2998783"/>
                <a:ext cx="176214" cy="371475"/>
              </a:xfrm>
              <a:custGeom>
                <a:avLst/>
                <a:gdLst>
                  <a:gd name="T0" fmla="*/ 88107 w 222"/>
                  <a:gd name="T1" fmla="*/ 0 h 467"/>
                  <a:gd name="T2" fmla="*/ 176214 w 222"/>
                  <a:gd name="T3" fmla="*/ 185738 h 467"/>
                  <a:gd name="T4" fmla="*/ 88107 w 222"/>
                  <a:gd name="T5" fmla="*/ 371475 h 467"/>
                  <a:gd name="T6" fmla="*/ 0 w 222"/>
                  <a:gd name="T7" fmla="*/ 185738 h 467"/>
                  <a:gd name="T8" fmla="*/ 117476 w 222"/>
                  <a:gd name="T9" fmla="*/ 97840 h 467"/>
                  <a:gd name="T10" fmla="*/ 95251 w 222"/>
                  <a:gd name="T11" fmla="*/ 76363 h 467"/>
                  <a:gd name="T12" fmla="*/ 45244 w 222"/>
                  <a:gd name="T13" fmla="*/ 101022 h 467"/>
                  <a:gd name="T14" fmla="*/ 26988 w 222"/>
                  <a:gd name="T15" fmla="*/ 190112 h 467"/>
                  <a:gd name="T16" fmla="*/ 45244 w 222"/>
                  <a:gd name="T17" fmla="*/ 279203 h 467"/>
                  <a:gd name="T18" fmla="*/ 84932 w 222"/>
                  <a:gd name="T19" fmla="*/ 311021 h 467"/>
                  <a:gd name="T20" fmla="*/ 80169 w 222"/>
                  <a:gd name="T21" fmla="*/ 371475 h 467"/>
                  <a:gd name="T22" fmla="*/ 33338 w 222"/>
                  <a:gd name="T23" fmla="*/ 334884 h 467"/>
                  <a:gd name="T24" fmla="*/ 0 w 222"/>
                  <a:gd name="T25" fmla="*/ 188522 h 467"/>
                  <a:gd name="T26" fmla="*/ 46832 w 222"/>
                  <a:gd name="T27" fmla="*/ 58863 h 467"/>
                  <a:gd name="T28" fmla="*/ 120651 w 222"/>
                  <a:gd name="T29" fmla="*/ 0 h 467"/>
                  <a:gd name="T30" fmla="*/ 147639 w 222"/>
                  <a:gd name="T31" fmla="*/ 104204 h 467"/>
                  <a:gd name="T32" fmla="*/ 176214 w 222"/>
                  <a:gd name="T33" fmla="*/ 151931 h 467"/>
                  <a:gd name="T34" fmla="*/ 142082 w 222"/>
                  <a:gd name="T35" fmla="*/ 182158 h 467"/>
                  <a:gd name="T36" fmla="*/ 117476 w 222"/>
                  <a:gd name="T37" fmla="*/ 97840 h 467"/>
                  <a:gd name="T38" fmla="*/ 117476 w 222"/>
                  <a:gd name="T39" fmla="*/ 97840 h 467"/>
                  <a:gd name="T40" fmla="*/ 17694720 60000 65536"/>
                  <a:gd name="T41" fmla="*/ 0 60000 65536"/>
                  <a:gd name="T42" fmla="*/ 5898240 60000 65536"/>
                  <a:gd name="T43" fmla="*/ 1179648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22"/>
                  <a:gd name="T61" fmla="*/ 0 h 467"/>
                  <a:gd name="T62" fmla="*/ 222 w 222"/>
                  <a:gd name="T63" fmla="*/ 467 h 46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22" h="467">
                    <a:moveTo>
                      <a:pt x="148" y="123"/>
                    </a:moveTo>
                    <a:lnTo>
                      <a:pt x="120" y="96"/>
                    </a:lnTo>
                    <a:lnTo>
                      <a:pt x="57" y="127"/>
                    </a:lnTo>
                    <a:lnTo>
                      <a:pt x="34" y="239"/>
                    </a:lnTo>
                    <a:lnTo>
                      <a:pt x="57" y="351"/>
                    </a:lnTo>
                    <a:lnTo>
                      <a:pt x="107" y="391"/>
                    </a:lnTo>
                    <a:lnTo>
                      <a:pt x="101" y="467"/>
                    </a:lnTo>
                    <a:lnTo>
                      <a:pt x="42" y="421"/>
                    </a:lnTo>
                    <a:lnTo>
                      <a:pt x="0" y="237"/>
                    </a:lnTo>
                    <a:lnTo>
                      <a:pt x="59" y="74"/>
                    </a:lnTo>
                    <a:lnTo>
                      <a:pt x="152" y="0"/>
                    </a:lnTo>
                    <a:lnTo>
                      <a:pt x="186" y="131"/>
                    </a:lnTo>
                    <a:lnTo>
                      <a:pt x="222" y="191"/>
                    </a:lnTo>
                    <a:lnTo>
                      <a:pt x="179" y="229"/>
                    </a:lnTo>
                    <a:lnTo>
                      <a:pt x="148" y="123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2" name="Freeform 81"/>
              <p:cNvSpPr>
                <a:spLocks/>
              </p:cNvSpPr>
              <p:nvPr/>
            </p:nvSpPr>
            <p:spPr bwMode="auto">
              <a:xfrm>
                <a:off x="5027608" y="3054352"/>
                <a:ext cx="117472" cy="209553"/>
              </a:xfrm>
              <a:custGeom>
                <a:avLst/>
                <a:gdLst>
                  <a:gd name="T0" fmla="*/ 58736 w 148"/>
                  <a:gd name="T1" fmla="*/ 0 h 262"/>
                  <a:gd name="T2" fmla="*/ 117472 w 148"/>
                  <a:gd name="T3" fmla="*/ 104777 h 262"/>
                  <a:gd name="T4" fmla="*/ 58736 w 148"/>
                  <a:gd name="T5" fmla="*/ 209553 h 262"/>
                  <a:gd name="T6" fmla="*/ 0 w 148"/>
                  <a:gd name="T7" fmla="*/ 104777 h 262"/>
                  <a:gd name="T8" fmla="*/ 0 w 148"/>
                  <a:gd name="T9" fmla="*/ 0 h 262"/>
                  <a:gd name="T10" fmla="*/ 48418 w 148"/>
                  <a:gd name="T11" fmla="*/ 8798 h 262"/>
                  <a:gd name="T12" fmla="*/ 93660 w 148"/>
                  <a:gd name="T13" fmla="*/ 62386 h 262"/>
                  <a:gd name="T14" fmla="*/ 117472 w 148"/>
                  <a:gd name="T15" fmla="*/ 135170 h 262"/>
                  <a:gd name="T16" fmla="*/ 103979 w 148"/>
                  <a:gd name="T17" fmla="*/ 194356 h 262"/>
                  <a:gd name="T18" fmla="*/ 73817 w 148"/>
                  <a:gd name="T19" fmla="*/ 209553 h 262"/>
                  <a:gd name="T20" fmla="*/ 71436 w 148"/>
                  <a:gd name="T21" fmla="*/ 159164 h 262"/>
                  <a:gd name="T22" fmla="*/ 42068 w 148"/>
                  <a:gd name="T23" fmla="*/ 119973 h 262"/>
                  <a:gd name="T24" fmla="*/ 3175 w 148"/>
                  <a:gd name="T25" fmla="*/ 84781 h 262"/>
                  <a:gd name="T26" fmla="*/ 0 w 148"/>
                  <a:gd name="T27" fmla="*/ 0 h 262"/>
                  <a:gd name="T28" fmla="*/ 0 w 148"/>
                  <a:gd name="T29" fmla="*/ 0 h 262"/>
                  <a:gd name="T30" fmla="*/ 17694720 60000 65536"/>
                  <a:gd name="T31" fmla="*/ 0 60000 65536"/>
                  <a:gd name="T32" fmla="*/ 5898240 60000 65536"/>
                  <a:gd name="T33" fmla="*/ 1179648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48"/>
                  <a:gd name="T46" fmla="*/ 0 h 262"/>
                  <a:gd name="T47" fmla="*/ 148 w 148"/>
                  <a:gd name="T48" fmla="*/ 262 h 26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48" h="262">
                    <a:moveTo>
                      <a:pt x="0" y="0"/>
                    </a:moveTo>
                    <a:lnTo>
                      <a:pt x="61" y="11"/>
                    </a:lnTo>
                    <a:lnTo>
                      <a:pt x="118" y="78"/>
                    </a:lnTo>
                    <a:lnTo>
                      <a:pt x="148" y="169"/>
                    </a:lnTo>
                    <a:lnTo>
                      <a:pt x="131" y="243"/>
                    </a:lnTo>
                    <a:lnTo>
                      <a:pt x="93" y="262"/>
                    </a:lnTo>
                    <a:lnTo>
                      <a:pt x="90" y="199"/>
                    </a:lnTo>
                    <a:lnTo>
                      <a:pt x="53" y="150"/>
                    </a:lnTo>
                    <a:lnTo>
                      <a:pt x="4" y="1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3" name="Freeform 82"/>
              <p:cNvSpPr>
                <a:spLocks/>
              </p:cNvSpPr>
              <p:nvPr/>
            </p:nvSpPr>
            <p:spPr bwMode="auto">
              <a:xfrm>
                <a:off x="5205414" y="2971800"/>
                <a:ext cx="134938" cy="285750"/>
              </a:xfrm>
              <a:custGeom>
                <a:avLst/>
                <a:gdLst>
                  <a:gd name="T0" fmla="*/ 67469 w 171"/>
                  <a:gd name="T1" fmla="*/ 0 h 359"/>
                  <a:gd name="T2" fmla="*/ 134938 w 171"/>
                  <a:gd name="T3" fmla="*/ 142875 h 359"/>
                  <a:gd name="T4" fmla="*/ 67469 w 171"/>
                  <a:gd name="T5" fmla="*/ 285750 h 359"/>
                  <a:gd name="T6" fmla="*/ 0 w 171"/>
                  <a:gd name="T7" fmla="*/ 142875 h 359"/>
                  <a:gd name="T8" fmla="*/ 33932 w 171"/>
                  <a:gd name="T9" fmla="*/ 0 h 359"/>
                  <a:gd name="T10" fmla="*/ 89959 w 171"/>
                  <a:gd name="T11" fmla="*/ 31838 h 359"/>
                  <a:gd name="T12" fmla="*/ 134938 w 171"/>
                  <a:gd name="T13" fmla="*/ 140885 h 359"/>
                  <a:gd name="T14" fmla="*/ 107319 w 171"/>
                  <a:gd name="T15" fmla="*/ 245156 h 359"/>
                  <a:gd name="T16" fmla="*/ 58394 w 171"/>
                  <a:gd name="T17" fmla="*/ 285750 h 359"/>
                  <a:gd name="T18" fmla="*/ 65496 w 171"/>
                  <a:gd name="T19" fmla="*/ 174315 h 359"/>
                  <a:gd name="T20" fmla="*/ 43401 w 171"/>
                  <a:gd name="T21" fmla="*/ 101883 h 359"/>
                  <a:gd name="T22" fmla="*/ 0 w 171"/>
                  <a:gd name="T23" fmla="*/ 50146 h 359"/>
                  <a:gd name="T24" fmla="*/ 33932 w 171"/>
                  <a:gd name="T25" fmla="*/ 0 h 359"/>
                  <a:gd name="T26" fmla="*/ 33932 w 171"/>
                  <a:gd name="T27" fmla="*/ 0 h 359"/>
                  <a:gd name="T28" fmla="*/ 17694720 60000 65536"/>
                  <a:gd name="T29" fmla="*/ 0 60000 65536"/>
                  <a:gd name="T30" fmla="*/ 5898240 60000 65536"/>
                  <a:gd name="T31" fmla="*/ 1179648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71"/>
                  <a:gd name="T43" fmla="*/ 0 h 359"/>
                  <a:gd name="T44" fmla="*/ 171 w 171"/>
                  <a:gd name="T45" fmla="*/ 359 h 35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71" h="359">
                    <a:moveTo>
                      <a:pt x="43" y="0"/>
                    </a:moveTo>
                    <a:lnTo>
                      <a:pt x="114" y="40"/>
                    </a:lnTo>
                    <a:lnTo>
                      <a:pt x="171" y="177"/>
                    </a:lnTo>
                    <a:lnTo>
                      <a:pt x="136" y="308"/>
                    </a:lnTo>
                    <a:lnTo>
                      <a:pt x="74" y="359"/>
                    </a:lnTo>
                    <a:lnTo>
                      <a:pt x="83" y="219"/>
                    </a:lnTo>
                    <a:lnTo>
                      <a:pt x="55" y="128"/>
                    </a:lnTo>
                    <a:lnTo>
                      <a:pt x="0" y="63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4" name="Freeform 83"/>
              <p:cNvSpPr>
                <a:spLocks/>
              </p:cNvSpPr>
              <p:nvPr/>
            </p:nvSpPr>
            <p:spPr bwMode="auto">
              <a:xfrm>
                <a:off x="4832347" y="3368677"/>
                <a:ext cx="193679" cy="95253"/>
              </a:xfrm>
              <a:custGeom>
                <a:avLst/>
                <a:gdLst>
                  <a:gd name="T0" fmla="*/ 96840 w 243"/>
                  <a:gd name="T1" fmla="*/ 0 h 120"/>
                  <a:gd name="T2" fmla="*/ 193679 w 243"/>
                  <a:gd name="T3" fmla="*/ 47627 h 120"/>
                  <a:gd name="T4" fmla="*/ 96840 w 243"/>
                  <a:gd name="T5" fmla="*/ 95253 h 120"/>
                  <a:gd name="T6" fmla="*/ 0 w 243"/>
                  <a:gd name="T7" fmla="*/ 47627 h 120"/>
                  <a:gd name="T8" fmla="*/ 180129 w 243"/>
                  <a:gd name="T9" fmla="*/ 0 h 120"/>
                  <a:gd name="T10" fmla="*/ 114773 w 243"/>
                  <a:gd name="T11" fmla="*/ 34926 h 120"/>
                  <a:gd name="T12" fmla="*/ 42243 w 243"/>
                  <a:gd name="T13" fmla="*/ 42070 h 120"/>
                  <a:gd name="T14" fmla="*/ 0 w 243"/>
                  <a:gd name="T15" fmla="*/ 36514 h 120"/>
                  <a:gd name="T16" fmla="*/ 51807 w 243"/>
                  <a:gd name="T17" fmla="*/ 95253 h 120"/>
                  <a:gd name="T18" fmla="*/ 133104 w 243"/>
                  <a:gd name="T19" fmla="*/ 93665 h 120"/>
                  <a:gd name="T20" fmla="*/ 193679 w 243"/>
                  <a:gd name="T21" fmla="*/ 46833 h 120"/>
                  <a:gd name="T22" fmla="*/ 180129 w 243"/>
                  <a:gd name="T23" fmla="*/ 0 h 120"/>
                  <a:gd name="T24" fmla="*/ 180129 w 243"/>
                  <a:gd name="T25" fmla="*/ 0 h 120"/>
                  <a:gd name="T26" fmla="*/ 17694720 60000 65536"/>
                  <a:gd name="T27" fmla="*/ 0 60000 65536"/>
                  <a:gd name="T28" fmla="*/ 5898240 60000 65536"/>
                  <a:gd name="T29" fmla="*/ 1179648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3"/>
                  <a:gd name="T40" fmla="*/ 0 h 120"/>
                  <a:gd name="T41" fmla="*/ 243 w 243"/>
                  <a:gd name="T42" fmla="*/ 120 h 12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3" h="120">
                    <a:moveTo>
                      <a:pt x="226" y="0"/>
                    </a:moveTo>
                    <a:lnTo>
                      <a:pt x="144" y="44"/>
                    </a:lnTo>
                    <a:lnTo>
                      <a:pt x="53" y="53"/>
                    </a:lnTo>
                    <a:lnTo>
                      <a:pt x="0" y="46"/>
                    </a:lnTo>
                    <a:lnTo>
                      <a:pt x="65" y="120"/>
                    </a:lnTo>
                    <a:lnTo>
                      <a:pt x="167" y="118"/>
                    </a:lnTo>
                    <a:lnTo>
                      <a:pt x="243" y="59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5" name="Freeform 84"/>
              <p:cNvSpPr>
                <a:spLocks/>
              </p:cNvSpPr>
              <p:nvPr/>
            </p:nvSpPr>
            <p:spPr bwMode="auto">
              <a:xfrm>
                <a:off x="5164138" y="3354384"/>
                <a:ext cx="204789" cy="150811"/>
              </a:xfrm>
              <a:custGeom>
                <a:avLst/>
                <a:gdLst>
                  <a:gd name="T0" fmla="*/ 102395 w 259"/>
                  <a:gd name="T1" fmla="*/ 0 h 192"/>
                  <a:gd name="T2" fmla="*/ 204789 w 259"/>
                  <a:gd name="T3" fmla="*/ 75406 h 192"/>
                  <a:gd name="T4" fmla="*/ 102395 w 259"/>
                  <a:gd name="T5" fmla="*/ 150811 h 192"/>
                  <a:gd name="T6" fmla="*/ 0 w 259"/>
                  <a:gd name="T7" fmla="*/ 75406 h 192"/>
                  <a:gd name="T8" fmla="*/ 51395 w 259"/>
                  <a:gd name="T9" fmla="*/ 0 h 192"/>
                  <a:gd name="T10" fmla="*/ 0 w 259"/>
                  <a:gd name="T11" fmla="*/ 29848 h 192"/>
                  <a:gd name="T12" fmla="*/ 3163 w 259"/>
                  <a:gd name="T13" fmla="*/ 96613 h 192"/>
                  <a:gd name="T14" fmla="*/ 46651 w 259"/>
                  <a:gd name="T15" fmla="*/ 146098 h 192"/>
                  <a:gd name="T16" fmla="*/ 116232 w 259"/>
                  <a:gd name="T17" fmla="*/ 150811 h 192"/>
                  <a:gd name="T18" fmla="*/ 185022 w 259"/>
                  <a:gd name="T19" fmla="*/ 98184 h 192"/>
                  <a:gd name="T20" fmla="*/ 204789 w 259"/>
                  <a:gd name="T21" fmla="*/ 22779 h 192"/>
                  <a:gd name="T22" fmla="*/ 165254 w 259"/>
                  <a:gd name="T23" fmla="*/ 19637 h 192"/>
                  <a:gd name="T24" fmla="*/ 135208 w 259"/>
                  <a:gd name="T25" fmla="*/ 87973 h 192"/>
                  <a:gd name="T26" fmla="*/ 75116 w 259"/>
                  <a:gd name="T27" fmla="*/ 104468 h 192"/>
                  <a:gd name="T28" fmla="*/ 51395 w 259"/>
                  <a:gd name="T29" fmla="*/ 0 h 192"/>
                  <a:gd name="T30" fmla="*/ 51395 w 259"/>
                  <a:gd name="T31" fmla="*/ 0 h 192"/>
                  <a:gd name="T32" fmla="*/ 17694720 60000 65536"/>
                  <a:gd name="T33" fmla="*/ 0 60000 65536"/>
                  <a:gd name="T34" fmla="*/ 5898240 60000 65536"/>
                  <a:gd name="T35" fmla="*/ 1179648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59"/>
                  <a:gd name="T49" fmla="*/ 0 h 192"/>
                  <a:gd name="T50" fmla="*/ 259 w 259"/>
                  <a:gd name="T51" fmla="*/ 192 h 19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59" h="192">
                    <a:moveTo>
                      <a:pt x="65" y="0"/>
                    </a:moveTo>
                    <a:lnTo>
                      <a:pt x="0" y="38"/>
                    </a:lnTo>
                    <a:lnTo>
                      <a:pt x="4" y="123"/>
                    </a:lnTo>
                    <a:lnTo>
                      <a:pt x="59" y="186"/>
                    </a:lnTo>
                    <a:lnTo>
                      <a:pt x="147" y="192"/>
                    </a:lnTo>
                    <a:lnTo>
                      <a:pt x="234" y="125"/>
                    </a:lnTo>
                    <a:lnTo>
                      <a:pt x="259" y="29"/>
                    </a:lnTo>
                    <a:lnTo>
                      <a:pt x="209" y="25"/>
                    </a:lnTo>
                    <a:lnTo>
                      <a:pt x="171" y="112"/>
                    </a:lnTo>
                    <a:lnTo>
                      <a:pt x="95" y="13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6" name="Freeform 85"/>
              <p:cNvSpPr>
                <a:spLocks/>
              </p:cNvSpPr>
              <p:nvPr/>
            </p:nvSpPr>
            <p:spPr bwMode="auto">
              <a:xfrm>
                <a:off x="4649788" y="3384551"/>
                <a:ext cx="115891" cy="106363"/>
              </a:xfrm>
              <a:custGeom>
                <a:avLst/>
                <a:gdLst>
                  <a:gd name="T0" fmla="*/ 57946 w 146"/>
                  <a:gd name="T1" fmla="*/ 0 h 133"/>
                  <a:gd name="T2" fmla="*/ 115891 w 146"/>
                  <a:gd name="T3" fmla="*/ 53182 h 133"/>
                  <a:gd name="T4" fmla="*/ 57946 w 146"/>
                  <a:gd name="T5" fmla="*/ 106363 h 133"/>
                  <a:gd name="T6" fmla="*/ 0 w 146"/>
                  <a:gd name="T7" fmla="*/ 53182 h 133"/>
                  <a:gd name="T8" fmla="*/ 0 w 146"/>
                  <a:gd name="T9" fmla="*/ 72775 h 133"/>
                  <a:gd name="T10" fmla="*/ 50008 w 146"/>
                  <a:gd name="T11" fmla="*/ 37587 h 133"/>
                  <a:gd name="T12" fmla="*/ 84140 w 146"/>
                  <a:gd name="T13" fmla="*/ 0 h 133"/>
                  <a:gd name="T14" fmla="*/ 115891 w 146"/>
                  <a:gd name="T15" fmla="*/ 22392 h 133"/>
                  <a:gd name="T16" fmla="*/ 112716 w 146"/>
                  <a:gd name="T17" fmla="*/ 67976 h 133"/>
                  <a:gd name="T18" fmla="*/ 115891 w 146"/>
                  <a:gd name="T19" fmla="*/ 106363 h 133"/>
                  <a:gd name="T20" fmla="*/ 50008 w 146"/>
                  <a:gd name="T21" fmla="*/ 98366 h 133"/>
                  <a:gd name="T22" fmla="*/ 0 w 146"/>
                  <a:gd name="T23" fmla="*/ 72775 h 133"/>
                  <a:gd name="T24" fmla="*/ 0 w 146"/>
                  <a:gd name="T25" fmla="*/ 72775 h 133"/>
                  <a:gd name="T26" fmla="*/ 17694720 60000 65536"/>
                  <a:gd name="T27" fmla="*/ 0 60000 65536"/>
                  <a:gd name="T28" fmla="*/ 5898240 60000 65536"/>
                  <a:gd name="T29" fmla="*/ 1179648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6"/>
                  <a:gd name="T40" fmla="*/ 0 h 133"/>
                  <a:gd name="T41" fmla="*/ 146 w 146"/>
                  <a:gd name="T42" fmla="*/ 133 h 13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6" h="133">
                    <a:moveTo>
                      <a:pt x="0" y="91"/>
                    </a:moveTo>
                    <a:lnTo>
                      <a:pt x="63" y="47"/>
                    </a:lnTo>
                    <a:lnTo>
                      <a:pt x="106" y="0"/>
                    </a:lnTo>
                    <a:lnTo>
                      <a:pt x="146" y="28"/>
                    </a:lnTo>
                    <a:lnTo>
                      <a:pt x="142" y="85"/>
                    </a:lnTo>
                    <a:lnTo>
                      <a:pt x="146" y="133"/>
                    </a:lnTo>
                    <a:lnTo>
                      <a:pt x="63" y="123"/>
                    </a:lnTo>
                    <a:lnTo>
                      <a:pt x="0" y="91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556B17E-C459-1944-8C11-1FD7A5A2DC9F}"/>
              </a:ext>
            </a:extLst>
          </p:cNvPr>
          <p:cNvSpPr txBox="1"/>
          <p:nvPr/>
        </p:nvSpPr>
        <p:spPr>
          <a:xfrm>
            <a:off x="2400705" y="355641"/>
            <a:ext cx="8589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 err="1"/>
              <a:t>Hyvinvointia</a:t>
            </a:r>
            <a:r>
              <a:rPr lang="sv-SE" sz="3200" dirty="0"/>
              <a:t> ja </a:t>
            </a:r>
            <a:r>
              <a:rPr lang="sv-SE" sz="3200" dirty="0" err="1"/>
              <a:t>oppimista</a:t>
            </a:r>
            <a:r>
              <a:rPr lang="sv-SE" sz="3200" dirty="0"/>
              <a:t> </a:t>
            </a:r>
            <a:r>
              <a:rPr lang="sv-SE" sz="3200" dirty="0" err="1"/>
              <a:t>edistävä</a:t>
            </a:r>
            <a:r>
              <a:rPr lang="sv-SE" sz="3200" dirty="0"/>
              <a:t> </a:t>
            </a:r>
            <a:r>
              <a:rPr lang="sv-SE" sz="3200" dirty="0" err="1"/>
              <a:t>elämäntapa</a:t>
            </a:r>
            <a:endParaRPr lang="sv-SE" sz="3200" dirty="0"/>
          </a:p>
        </p:txBody>
      </p:sp>
    </p:spTree>
    <p:extLst>
      <p:ext uri="{BB962C8B-B14F-4D97-AF65-F5344CB8AC3E}">
        <p14:creationId xmlns:p14="http://schemas.microsoft.com/office/powerpoint/2010/main" val="1486360160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479" y="244646"/>
            <a:ext cx="9405133" cy="1325563"/>
          </a:xfrm>
        </p:spPr>
        <p:txBody>
          <a:bodyPr>
            <a:normAutofit/>
          </a:bodyPr>
          <a:lstStyle/>
          <a:p>
            <a:r>
              <a:rPr lang="en-US" b="1" dirty="0" err="1"/>
              <a:t>Miten</a:t>
            </a:r>
            <a:r>
              <a:rPr lang="en-US" b="1" dirty="0"/>
              <a:t> </a:t>
            </a:r>
            <a:r>
              <a:rPr lang="en-US" b="1" dirty="0" err="1"/>
              <a:t>liikunta</a:t>
            </a:r>
            <a:r>
              <a:rPr lang="en-US" b="1" dirty="0"/>
              <a:t> </a:t>
            </a:r>
            <a:r>
              <a:rPr lang="en-US" b="1" dirty="0" err="1"/>
              <a:t>liittyy</a:t>
            </a:r>
            <a:r>
              <a:rPr lang="en-US" b="1" dirty="0"/>
              <a:t> </a:t>
            </a:r>
            <a:r>
              <a:rPr lang="en-US" b="1" dirty="0" err="1"/>
              <a:t>oppimiseen</a:t>
            </a:r>
            <a:r>
              <a:rPr lang="en-US" b="1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512" y="1825624"/>
            <a:ext cx="5376180" cy="4776653"/>
          </a:xfrm>
        </p:spPr>
        <p:txBody>
          <a:bodyPr>
            <a:normAutofit/>
          </a:bodyPr>
          <a:lstStyle/>
          <a:p>
            <a:r>
              <a:rPr lang="en-US" sz="2800" dirty="0" err="1"/>
              <a:t>Uusia</a:t>
            </a:r>
            <a:r>
              <a:rPr lang="en-US" sz="2800" dirty="0"/>
              <a:t> </a:t>
            </a:r>
            <a:r>
              <a:rPr lang="en-US" sz="2800" dirty="0" err="1"/>
              <a:t>hermosoluja</a:t>
            </a:r>
            <a:r>
              <a:rPr lang="en-US" sz="2800" dirty="0"/>
              <a:t> </a:t>
            </a:r>
            <a:r>
              <a:rPr lang="en-US" sz="2800" dirty="0" err="1"/>
              <a:t>syntyy</a:t>
            </a:r>
            <a:r>
              <a:rPr lang="en-US" sz="2800" dirty="0"/>
              <a:t> </a:t>
            </a:r>
            <a:r>
              <a:rPr lang="en-US" sz="2800" dirty="0" err="1"/>
              <a:t>aivojen</a:t>
            </a:r>
            <a:r>
              <a:rPr lang="en-US" sz="2800" dirty="0"/>
              <a:t> </a:t>
            </a:r>
            <a:r>
              <a:rPr lang="en-US" sz="2800" dirty="0" err="1"/>
              <a:t>muistialueelle</a:t>
            </a:r>
            <a:r>
              <a:rPr lang="en-US" sz="2800" dirty="0"/>
              <a:t> </a:t>
            </a:r>
            <a:r>
              <a:rPr lang="en-US" sz="2800" dirty="0" err="1"/>
              <a:t>hippokampukseen</a:t>
            </a:r>
            <a:r>
              <a:rPr lang="en-US" sz="2800" dirty="0"/>
              <a:t> </a:t>
            </a:r>
            <a:r>
              <a:rPr lang="en-US" sz="2800" dirty="0" err="1"/>
              <a:t>liikunnan</a:t>
            </a:r>
            <a:r>
              <a:rPr lang="en-US" sz="2800" dirty="0"/>
              <a:t> </a:t>
            </a:r>
            <a:r>
              <a:rPr lang="en-US" sz="2800" dirty="0" err="1"/>
              <a:t>seurauksena</a:t>
            </a:r>
            <a:endParaRPr lang="en-US" sz="2800" dirty="0"/>
          </a:p>
          <a:p>
            <a:r>
              <a:rPr lang="en-US" sz="1600" dirty="0"/>
              <a:t>Nokia, M. S., </a:t>
            </a:r>
            <a:r>
              <a:rPr lang="en-US" sz="1600" dirty="0" err="1"/>
              <a:t>Lensu</a:t>
            </a:r>
            <a:r>
              <a:rPr lang="en-US" sz="1600" dirty="0"/>
              <a:t>, S., </a:t>
            </a:r>
            <a:r>
              <a:rPr lang="en-US" sz="1600" dirty="0" err="1"/>
              <a:t>Ahtiainen</a:t>
            </a:r>
            <a:r>
              <a:rPr lang="en-US" sz="1600" dirty="0"/>
              <a:t>, J. P., Johansson, P. P., Koch, L. G., Britton, S. L., &amp; </a:t>
            </a:r>
            <a:r>
              <a:rPr lang="en-US" sz="1600" dirty="0" err="1"/>
              <a:t>Kainulainen</a:t>
            </a:r>
            <a:r>
              <a:rPr lang="en-US" sz="1600" dirty="0"/>
              <a:t>, H. (2016). Physical exercise increases adult hippocampal neurogenesis in male rats provided it is aerobic and sustained. </a:t>
            </a:r>
            <a:r>
              <a:rPr lang="en-US" sz="1600" i="1" dirty="0"/>
              <a:t>The Journal of physiology</a:t>
            </a:r>
            <a:r>
              <a:rPr lang="en-US" sz="1600" dirty="0"/>
              <a:t>, </a:t>
            </a:r>
            <a:r>
              <a:rPr lang="en-US" sz="1600" i="1" dirty="0"/>
              <a:t>594</a:t>
            </a:r>
            <a:r>
              <a:rPr lang="en-US" sz="1600" dirty="0"/>
              <a:t>(7), 1855-1873.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13" y="1826221"/>
            <a:ext cx="3975100" cy="4711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EC88C7-9EB0-8E4D-B55A-E72F76EFC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791" y="0"/>
            <a:ext cx="2384209" cy="38617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7564A2-CA28-A84A-9A4C-2E70F7B1795C}"/>
              </a:ext>
            </a:extLst>
          </p:cNvPr>
          <p:cNvSpPr txBox="1"/>
          <p:nvPr/>
        </p:nvSpPr>
        <p:spPr bwMode="auto">
          <a:xfrm>
            <a:off x="9807791" y="3959956"/>
            <a:ext cx="235230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v-SE" sz="2000" dirty="0"/>
              <a:t>Miriam Nokia</a:t>
            </a:r>
          </a:p>
          <a:p>
            <a:pPr algn="ctr"/>
            <a:r>
              <a:rPr lang="sv-SE" sz="2000" dirty="0"/>
              <a:t>University </a:t>
            </a:r>
            <a:r>
              <a:rPr lang="sv-SE" sz="2000" dirty="0" err="1"/>
              <a:t>of</a:t>
            </a:r>
            <a:r>
              <a:rPr lang="sv-SE" sz="2000" dirty="0"/>
              <a:t> Jyväskylä</a:t>
            </a:r>
          </a:p>
        </p:txBody>
      </p:sp>
    </p:spTree>
    <p:extLst>
      <p:ext uri="{BB962C8B-B14F-4D97-AF65-F5344CB8AC3E}">
        <p14:creationId xmlns:p14="http://schemas.microsoft.com/office/powerpoint/2010/main" val="3229527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C0A0BEC-6DD6-48B6-8FF5-DFEA29CC6A5C}" type="datetime1">
              <a:rPr lang="fi-FI" smtClean="0"/>
              <a:pPr>
                <a:defRPr/>
              </a:pPr>
              <a:t>26.10.2021</a:t>
            </a:fld>
            <a:endParaRPr lang="fi-FI"/>
          </a:p>
        </p:txBody>
      </p:sp>
      <p:sp>
        <p:nvSpPr>
          <p:cNvPr id="68610" name="Dian numeron paikkamerkki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7F7F7F"/>
              </a:buClr>
              <a:buFont typeface="Arial" charset="0"/>
              <a:buChar char="•"/>
              <a:defRPr sz="2200">
                <a:solidFill>
                  <a:srgbClr val="404040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Font typeface="Arial" charset="0"/>
              <a:buChar char="•"/>
              <a:defRPr sz="1600">
                <a:solidFill>
                  <a:srgbClr val="404040"/>
                </a:solidFill>
                <a:latin typeface="Verdana" charset="0"/>
                <a:ea typeface="ＭＳ Ｐゴシック" charset="-128"/>
                <a:cs typeface="Georgia" charset="0"/>
              </a:defRPr>
            </a:lvl2pPr>
            <a:lvl3pPr marL="1143000" indent="-228600">
              <a:spcBef>
                <a:spcPct val="20000"/>
              </a:spcBef>
              <a:buClr>
                <a:srgbClr val="7F7F7F"/>
              </a:buClr>
              <a:buFont typeface="Arial" charset="0"/>
              <a:buChar char="•"/>
              <a:defRPr sz="1600">
                <a:solidFill>
                  <a:srgbClr val="404040"/>
                </a:solidFill>
                <a:latin typeface="Verdana" charset="0"/>
                <a:ea typeface="ＭＳ Ｐゴシック" charset="-128"/>
                <a:cs typeface="Georgia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Font typeface="Arial" charset="0"/>
              <a:buChar char="•"/>
              <a:defRPr sz="1200">
                <a:solidFill>
                  <a:srgbClr val="404040"/>
                </a:solidFill>
                <a:latin typeface="Verdana" charset="0"/>
                <a:ea typeface="ＭＳ Ｐゴシック" charset="-128"/>
                <a:cs typeface="Georgia" charset="0"/>
              </a:defRPr>
            </a:lvl4pPr>
            <a:lvl5pPr marL="2057400" indent="-228600">
              <a:spcBef>
                <a:spcPct val="20000"/>
              </a:spcBef>
              <a:buClr>
                <a:srgbClr val="7F7F7F"/>
              </a:buClr>
              <a:buFont typeface="Arial" charset="0"/>
              <a:buChar char="•"/>
              <a:defRPr sz="1000">
                <a:solidFill>
                  <a:srgbClr val="404040"/>
                </a:solidFill>
                <a:latin typeface="Verdana" charset="0"/>
                <a:ea typeface="ＭＳ Ｐゴシック" charset="-128"/>
                <a:cs typeface="Georgia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•"/>
              <a:defRPr sz="1000">
                <a:solidFill>
                  <a:srgbClr val="404040"/>
                </a:solidFill>
                <a:latin typeface="Verdana" charset="0"/>
                <a:ea typeface="ＭＳ Ｐゴシック" charset="-128"/>
                <a:cs typeface="Georgia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•"/>
              <a:defRPr sz="1000">
                <a:solidFill>
                  <a:srgbClr val="404040"/>
                </a:solidFill>
                <a:latin typeface="Verdana" charset="0"/>
                <a:ea typeface="ＭＳ Ｐゴシック" charset="-128"/>
                <a:cs typeface="Georgia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•"/>
              <a:defRPr sz="1000">
                <a:solidFill>
                  <a:srgbClr val="404040"/>
                </a:solidFill>
                <a:latin typeface="Verdana" charset="0"/>
                <a:ea typeface="ＭＳ Ｐゴシック" charset="-128"/>
                <a:cs typeface="Georgia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•"/>
              <a:defRPr sz="1000">
                <a:solidFill>
                  <a:srgbClr val="404040"/>
                </a:solidFill>
                <a:latin typeface="Verdana" charset="0"/>
                <a:ea typeface="ＭＳ Ｐゴシック" charset="-128"/>
                <a:cs typeface="Georgia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CD0F4CE-9D53-434C-B359-8A5A40CFF877}" type="slidenum">
              <a:rPr lang="fi-FI" altLang="en-US" sz="900">
                <a:solidFill>
                  <a:schemeClr val="tx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fi-FI" altLang="en-US" sz="900">
              <a:solidFill>
                <a:schemeClr val="tx1"/>
              </a:solidFill>
            </a:endParaRPr>
          </a:p>
        </p:txBody>
      </p:sp>
      <p:pic>
        <p:nvPicPr>
          <p:cNvPr id="2253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76"/>
          <a:stretch/>
        </p:blipFill>
        <p:spPr bwMode="auto">
          <a:xfrm>
            <a:off x="589687" y="3902044"/>
            <a:ext cx="7150564" cy="8743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5" name="Text Box 4"/>
          <p:cNvSpPr txBox="1">
            <a:spLocks noChangeArrowheads="1"/>
          </p:cNvSpPr>
          <p:nvPr/>
        </p:nvSpPr>
        <p:spPr bwMode="auto">
          <a:xfrm>
            <a:off x="7819102" y="5866502"/>
            <a:ext cx="3979862" cy="23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fi-FI" sz="1200" b="1" dirty="0">
                <a:solidFill>
                  <a:srgbClr val="000000"/>
                </a:solidFill>
                <a:ea typeface="msgothic" charset="-128"/>
                <a:cs typeface="msgothic" charset="-128"/>
              </a:rPr>
              <a:t>Intervention study by</a:t>
            </a:r>
          </a:p>
          <a:p>
            <a:pPr eaLnBrk="1" hangingPunct="1">
              <a:defRPr/>
            </a:pPr>
            <a:r>
              <a:rPr lang="en-GB" altLang="fi-FI" sz="1200" b="1" dirty="0">
                <a:solidFill>
                  <a:srgbClr val="000000"/>
                </a:solidFill>
                <a:ea typeface="msgothic" charset="-128"/>
                <a:cs typeface="msgothic" charset="-128"/>
              </a:rPr>
              <a:t>Erickson K I et al. PNAS 2011;108:3017-3022</a:t>
            </a:r>
          </a:p>
        </p:txBody>
      </p:sp>
      <p:sp>
        <p:nvSpPr>
          <p:cNvPr id="68613" name="TextBox 1"/>
          <p:cNvSpPr txBox="1">
            <a:spLocks noChangeArrowheads="1"/>
          </p:cNvSpPr>
          <p:nvPr/>
        </p:nvSpPr>
        <p:spPr bwMode="auto">
          <a:xfrm>
            <a:off x="1415480" y="1684380"/>
            <a:ext cx="786252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dirty="0"/>
              <a:t>-120 </a:t>
            </a:r>
            <a:r>
              <a:rPr lang="en-US" altLang="en-US" sz="2800" dirty="0" err="1"/>
              <a:t>vähän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liikkuvaa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aikuista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iältään</a:t>
            </a:r>
            <a:r>
              <a:rPr lang="en-US" altLang="en-US" sz="2800" dirty="0"/>
              <a:t> 55-80 v</a:t>
            </a:r>
          </a:p>
          <a:p>
            <a:r>
              <a:rPr lang="en-US" altLang="en-US" sz="2800" dirty="0">
                <a:solidFill>
                  <a:srgbClr val="0070C0"/>
                </a:solidFill>
              </a:rPr>
              <a:t>-</a:t>
            </a:r>
            <a:r>
              <a:rPr lang="en-US" altLang="en-US" sz="2800" dirty="0" err="1">
                <a:solidFill>
                  <a:srgbClr val="0070C0"/>
                </a:solidFill>
              </a:rPr>
              <a:t>puolet</a:t>
            </a:r>
            <a:r>
              <a:rPr lang="en-US" altLang="en-US" sz="2800" dirty="0">
                <a:solidFill>
                  <a:srgbClr val="0070C0"/>
                </a:solidFill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</a:rPr>
              <a:t>alkoi</a:t>
            </a:r>
            <a:r>
              <a:rPr lang="en-US" altLang="en-US" sz="2800" dirty="0">
                <a:solidFill>
                  <a:srgbClr val="0070C0"/>
                </a:solidFill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</a:rPr>
              <a:t>kävellä</a:t>
            </a:r>
            <a:r>
              <a:rPr lang="en-US" altLang="en-US" sz="2800" dirty="0">
                <a:solidFill>
                  <a:srgbClr val="0070C0"/>
                </a:solidFill>
              </a:rPr>
              <a:t> 3 </a:t>
            </a:r>
            <a:r>
              <a:rPr lang="en-US" altLang="en-US" sz="2800" dirty="0" err="1">
                <a:solidFill>
                  <a:srgbClr val="0070C0"/>
                </a:solidFill>
              </a:rPr>
              <a:t>kertaa</a:t>
            </a:r>
            <a:r>
              <a:rPr lang="en-US" altLang="en-US" sz="2800" dirty="0">
                <a:solidFill>
                  <a:srgbClr val="0070C0"/>
                </a:solidFill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</a:rPr>
              <a:t>viikossa</a:t>
            </a:r>
            <a:r>
              <a:rPr lang="en-US" altLang="en-US" sz="2800" dirty="0">
                <a:solidFill>
                  <a:srgbClr val="0070C0"/>
                </a:solidFill>
              </a:rPr>
              <a:t> 1 v </a:t>
            </a:r>
            <a:r>
              <a:rPr lang="en-US" altLang="en-US" sz="2800" dirty="0" err="1">
                <a:solidFill>
                  <a:srgbClr val="0070C0"/>
                </a:solidFill>
              </a:rPr>
              <a:t>ajan</a:t>
            </a:r>
            <a:r>
              <a:rPr lang="en-US" altLang="en-US" sz="2800" dirty="0">
                <a:solidFill>
                  <a:srgbClr val="0070C0"/>
                </a:solidFill>
              </a:rPr>
              <a:t> 60-75% </a:t>
            </a:r>
            <a:r>
              <a:rPr lang="en-US" altLang="en-US" sz="2800" dirty="0" err="1">
                <a:solidFill>
                  <a:srgbClr val="0070C0"/>
                </a:solidFill>
              </a:rPr>
              <a:t>maksimisykkeestä</a:t>
            </a:r>
            <a:r>
              <a:rPr lang="en-US" altLang="en-US" sz="2800" dirty="0">
                <a:solidFill>
                  <a:srgbClr val="0070C0"/>
                </a:solidFill>
              </a:rPr>
              <a:t> 40 min</a:t>
            </a:r>
            <a:endParaRPr lang="en-US" altLang="en-US" sz="2800" dirty="0">
              <a:solidFill>
                <a:srgbClr val="FF0000"/>
              </a:solidFill>
            </a:endParaRPr>
          </a:p>
          <a:p>
            <a:r>
              <a:rPr lang="en-US" altLang="en-US" sz="2800" dirty="0"/>
              <a:t>-</a:t>
            </a:r>
            <a:r>
              <a:rPr lang="en-US" altLang="en-US" sz="2800" dirty="0" err="1"/>
              <a:t>aivojen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muistialueet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kasvoivat</a:t>
            </a:r>
            <a:r>
              <a:rPr lang="en-US" altLang="en-US" sz="2800" dirty="0"/>
              <a:t> ja </a:t>
            </a:r>
            <a:r>
              <a:rPr lang="en-US" altLang="en-US" sz="2800" dirty="0" err="1"/>
              <a:t>muistisuoritus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parani</a:t>
            </a:r>
            <a:endParaRPr lang="en-US" altLang="en-US" sz="2800" dirty="0"/>
          </a:p>
        </p:txBody>
      </p:sp>
      <p:sp>
        <p:nvSpPr>
          <p:cNvPr id="68614" name="Otsikko 1"/>
          <p:cNvSpPr txBox="1">
            <a:spLocks/>
          </p:cNvSpPr>
          <p:nvPr/>
        </p:nvSpPr>
        <p:spPr bwMode="auto">
          <a:xfrm>
            <a:off x="1847528" y="267514"/>
            <a:ext cx="1019048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90000"/>
              </a:lnSpc>
            </a:pPr>
            <a:r>
              <a:rPr lang="fi-FI" altLang="en-US" sz="3200" b="1" dirty="0">
                <a:latin typeface="Verdana" charset="0"/>
              </a:rPr>
              <a:t>LIIKUNNAN LISÄYS KASVATTAA AIVOJEN MUISTIALUEITA JA PARANTAA MUISTIA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19102" y="4306337"/>
            <a:ext cx="16417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3A75C4"/>
                </a:solidFill>
              </a:rPr>
              <a:t>kävelijät</a:t>
            </a:r>
            <a:endParaRPr lang="en-US" dirty="0">
              <a:solidFill>
                <a:srgbClr val="3A75C4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ei-kävelijät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A7C3C1-5093-B440-AB8F-E2E0F8DDC4AF}"/>
              </a:ext>
            </a:extLst>
          </p:cNvPr>
          <p:cNvSpPr txBox="1"/>
          <p:nvPr/>
        </p:nvSpPr>
        <p:spPr bwMode="auto">
          <a:xfrm>
            <a:off x="8472264" y="6451986"/>
            <a:ext cx="2952328" cy="2769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@</a:t>
            </a:r>
            <a:r>
              <a:rPr lang="en-US" sz="1800" dirty="0" err="1"/>
              <a:t>minnahuoti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03961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 on </a:t>
            </a:r>
            <a:r>
              <a:rPr lang="en-US" dirty="0" err="1"/>
              <a:t>aktiivista</a:t>
            </a:r>
            <a:r>
              <a:rPr lang="en-US" dirty="0"/>
              <a:t> </a:t>
            </a:r>
            <a:r>
              <a:rPr lang="en-US" dirty="0" err="1"/>
              <a:t>palautumista</a:t>
            </a:r>
            <a:r>
              <a:rPr lang="en-US" dirty="0"/>
              <a:t> </a:t>
            </a:r>
            <a:r>
              <a:rPr lang="en-US" dirty="0" err="1"/>
              <a:t>aivoille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Unen</a:t>
            </a:r>
            <a:r>
              <a:rPr lang="en-US" dirty="0"/>
              <a:t> </a:t>
            </a:r>
            <a:r>
              <a:rPr lang="en-US" dirty="0" err="1"/>
              <a:t>aikana</a:t>
            </a:r>
            <a:r>
              <a:rPr lang="en-US" dirty="0"/>
              <a:t> </a:t>
            </a:r>
            <a:r>
              <a:rPr lang="en-US" dirty="0" err="1"/>
              <a:t>aktiiviseen</a:t>
            </a:r>
            <a:r>
              <a:rPr lang="en-US" dirty="0"/>
              <a:t> </a:t>
            </a:r>
            <a:r>
              <a:rPr lang="en-US" dirty="0" err="1"/>
              <a:t>muistiin</a:t>
            </a:r>
            <a:r>
              <a:rPr lang="en-US" dirty="0"/>
              <a:t> </a:t>
            </a:r>
            <a:r>
              <a:rPr lang="en-US" dirty="0" err="1"/>
              <a:t>painuneet</a:t>
            </a:r>
            <a:r>
              <a:rPr lang="en-US" dirty="0"/>
              <a:t> </a:t>
            </a:r>
            <a:r>
              <a:rPr lang="en-US" dirty="0" err="1"/>
              <a:t>asiat</a:t>
            </a:r>
            <a:r>
              <a:rPr lang="en-US" dirty="0"/>
              <a:t> </a:t>
            </a:r>
            <a:r>
              <a:rPr lang="en-US" i="1" dirty="0" err="1"/>
              <a:t>konsolidoituvat</a:t>
            </a:r>
            <a:r>
              <a:rPr lang="en-US" dirty="0"/>
              <a:t> </a:t>
            </a:r>
            <a:r>
              <a:rPr lang="en-US" dirty="0" err="1"/>
              <a:t>pitkäkestoiseen</a:t>
            </a:r>
            <a:r>
              <a:rPr lang="en-US" dirty="0"/>
              <a:t> </a:t>
            </a:r>
            <a:r>
              <a:rPr lang="en-US" dirty="0" err="1"/>
              <a:t>muistiin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Unen</a:t>
            </a:r>
            <a:r>
              <a:rPr lang="en-US" dirty="0"/>
              <a:t> </a:t>
            </a:r>
            <a:r>
              <a:rPr lang="en-US" dirty="0" err="1"/>
              <a:t>tehtävänä</a:t>
            </a:r>
            <a:r>
              <a:rPr lang="en-US" dirty="0"/>
              <a:t> on </a:t>
            </a:r>
            <a:r>
              <a:rPr lang="en-US" dirty="0" err="1"/>
              <a:t>emootioiden</a:t>
            </a:r>
            <a:r>
              <a:rPr lang="en-US" dirty="0"/>
              <a:t> </a:t>
            </a:r>
            <a:r>
              <a:rPr lang="en-US" dirty="0" err="1"/>
              <a:t>säätely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248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3C81D-EEB8-3D4E-BC13-B7CDAC10A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0588"/>
            <a:ext cx="10515600" cy="1325563"/>
          </a:xfrm>
        </p:spPr>
        <p:txBody>
          <a:bodyPr/>
          <a:lstStyle/>
          <a:p>
            <a:r>
              <a:rPr lang="sv-SE" dirty="0" err="1"/>
              <a:t>Hyvä</a:t>
            </a:r>
            <a:r>
              <a:rPr lang="sv-SE" dirty="0"/>
              <a:t> </a:t>
            </a:r>
            <a:r>
              <a:rPr lang="sv-SE" dirty="0" err="1"/>
              <a:t>vuorokausirytmi</a:t>
            </a:r>
            <a:r>
              <a:rPr lang="sv-SE" dirty="0"/>
              <a:t> ja </a:t>
            </a:r>
            <a:r>
              <a:rPr lang="sv-SE" dirty="0" err="1"/>
              <a:t>miten</a:t>
            </a:r>
            <a:r>
              <a:rPr lang="sv-SE" dirty="0"/>
              <a:t> se </a:t>
            </a:r>
            <a:r>
              <a:rPr lang="sv-SE" dirty="0" err="1"/>
              <a:t>tehdään</a:t>
            </a:r>
            <a:r>
              <a:rPr lang="sv-SE" dirty="0"/>
              <a:t>:</a:t>
            </a:r>
            <a:br>
              <a:rPr lang="sv-SE" dirty="0"/>
            </a:br>
            <a:r>
              <a:rPr lang="sv-SE" dirty="0" err="1"/>
              <a:t>Mistä</a:t>
            </a:r>
            <a:r>
              <a:rPr lang="sv-SE" dirty="0"/>
              <a:t> </a:t>
            </a:r>
            <a:r>
              <a:rPr lang="sv-SE" dirty="0" err="1"/>
              <a:t>aivot</a:t>
            </a:r>
            <a:r>
              <a:rPr lang="sv-SE" dirty="0"/>
              <a:t> </a:t>
            </a:r>
            <a:r>
              <a:rPr lang="sv-SE" dirty="0" err="1"/>
              <a:t>tietävät</a:t>
            </a:r>
            <a:r>
              <a:rPr lang="sv-SE" dirty="0"/>
              <a:t>, </a:t>
            </a:r>
            <a:r>
              <a:rPr lang="sv-SE" dirty="0" err="1"/>
              <a:t>paljonko</a:t>
            </a:r>
            <a:r>
              <a:rPr lang="sv-SE" dirty="0"/>
              <a:t> </a:t>
            </a:r>
            <a:r>
              <a:rPr lang="sv-SE" dirty="0" err="1"/>
              <a:t>kello</a:t>
            </a:r>
            <a:r>
              <a:rPr lang="sv-SE" dirty="0"/>
              <a:t> on?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2B3566-60F2-E942-8BF5-B34A8B267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832"/>
          <a:stretch/>
        </p:blipFill>
        <p:spPr>
          <a:xfrm>
            <a:off x="838200" y="2076773"/>
            <a:ext cx="10227590" cy="5621658"/>
          </a:xfrm>
        </p:spPr>
      </p:pic>
    </p:spTree>
    <p:extLst>
      <p:ext uri="{BB962C8B-B14F-4D97-AF65-F5344CB8AC3E}">
        <p14:creationId xmlns:p14="http://schemas.microsoft.com/office/powerpoint/2010/main" val="2056240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5FAFDF0-54A8-BF4F-9735-06087ED5F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5800" y="234463"/>
            <a:ext cx="7201768" cy="970405"/>
          </a:xfrm>
        </p:spPr>
        <p:txBody>
          <a:bodyPr/>
          <a:lstStyle/>
          <a:p>
            <a:r>
              <a:rPr lang="fi-FI" dirty="0" err="1"/>
              <a:t>Well-learning</a:t>
            </a:r>
            <a:endParaRPr lang="fi-FI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61AF911-4A55-DE46-956A-533496A89E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9567752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B966D5-3AA6-FD4A-BDC7-5941734DFDA4}"/>
              </a:ext>
            </a:extLst>
          </p:cNvPr>
          <p:cNvSpPr txBox="1"/>
          <p:nvPr/>
        </p:nvSpPr>
        <p:spPr bwMode="auto">
          <a:xfrm rot="3613479">
            <a:off x="3956094" y="4935815"/>
            <a:ext cx="14907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FI" dirty="0"/>
              <a:t>Oppiminen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631B03-FC60-7248-8ABF-982F55C0E738}"/>
              </a:ext>
            </a:extLst>
          </p:cNvPr>
          <p:cNvSpPr txBox="1"/>
          <p:nvPr/>
        </p:nvSpPr>
        <p:spPr bwMode="auto">
          <a:xfrm rot="18017272">
            <a:off x="6784999" y="4817018"/>
            <a:ext cx="14907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FI" dirty="0"/>
              <a:t>Hyvinvointi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12994D-8CCA-BB48-A645-3EFCE48B95CC}"/>
              </a:ext>
            </a:extLst>
          </p:cNvPr>
          <p:cNvSpPr txBox="1"/>
          <p:nvPr/>
        </p:nvSpPr>
        <p:spPr bwMode="auto">
          <a:xfrm>
            <a:off x="5447928" y="1988840"/>
            <a:ext cx="11473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FI" dirty="0"/>
              <a:t>Toiminta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99E8AB-F997-3F46-9C61-B14C5827C498}"/>
              </a:ext>
            </a:extLst>
          </p:cNvPr>
          <p:cNvSpPr txBox="1"/>
          <p:nvPr/>
        </p:nvSpPr>
        <p:spPr bwMode="auto">
          <a:xfrm>
            <a:off x="5375920" y="2348880"/>
            <a:ext cx="13865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FI" dirty="0"/>
              <a:t>Ympäristö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DEE428-6649-E749-A995-A7DEBF4CDF3D}"/>
              </a:ext>
            </a:extLst>
          </p:cNvPr>
          <p:cNvSpPr txBox="1"/>
          <p:nvPr/>
        </p:nvSpPr>
        <p:spPr bwMode="auto">
          <a:xfrm>
            <a:off x="5201345" y="3982296"/>
            <a:ext cx="17945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FI" dirty="0"/>
              <a:t>Well-learning</a:t>
            </a:r>
          </a:p>
        </p:txBody>
      </p:sp>
    </p:spTree>
    <p:extLst>
      <p:ext uri="{BB962C8B-B14F-4D97-AF65-F5344CB8AC3E}">
        <p14:creationId xmlns:p14="http://schemas.microsoft.com/office/powerpoint/2010/main" val="2786664556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3C81D-EEB8-3D4E-BC13-B7CDAC10A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Hyvä</a:t>
            </a:r>
            <a:r>
              <a:rPr lang="sv-SE" dirty="0"/>
              <a:t> </a:t>
            </a:r>
            <a:r>
              <a:rPr lang="sv-SE" dirty="0" err="1"/>
              <a:t>vuorokausirytmi</a:t>
            </a:r>
            <a:r>
              <a:rPr lang="sv-SE" dirty="0"/>
              <a:t> ja </a:t>
            </a:r>
            <a:r>
              <a:rPr lang="sv-SE" dirty="0" err="1"/>
              <a:t>miten</a:t>
            </a:r>
            <a:r>
              <a:rPr lang="sv-SE" dirty="0"/>
              <a:t> se </a:t>
            </a:r>
            <a:r>
              <a:rPr lang="sv-SE" dirty="0" err="1"/>
              <a:t>tehdään</a:t>
            </a:r>
            <a:endParaRPr lang="sv-S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2B3566-60F2-E942-8BF5-B34A8B267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832"/>
          <a:stretch/>
        </p:blipFill>
        <p:spPr>
          <a:xfrm>
            <a:off x="838200" y="2076773"/>
            <a:ext cx="10227590" cy="562165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40E2AB-FEAB-EC46-880C-EC7B782BE608}"/>
              </a:ext>
            </a:extLst>
          </p:cNvPr>
          <p:cNvSpPr txBox="1"/>
          <p:nvPr/>
        </p:nvSpPr>
        <p:spPr>
          <a:xfrm>
            <a:off x="371959" y="185979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Valo</a:t>
            </a:r>
          </a:p>
        </p:txBody>
      </p:sp>
      <p:pic>
        <p:nvPicPr>
          <p:cNvPr id="6" name="Graphic 5" descr="Sun">
            <a:extLst>
              <a:ext uri="{FF2B5EF4-FFF2-40B4-BE49-F238E27FC236}">
                <a16:creationId xmlns:a16="http://schemas.microsoft.com/office/drawing/2014/main" id="{58538275-8DB2-A643-9CF1-5DCDB469E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81200" y="2382864"/>
            <a:ext cx="914400" cy="914400"/>
          </a:xfrm>
          <a:prstGeom prst="rect">
            <a:avLst/>
          </a:prstGeom>
        </p:spPr>
      </p:pic>
      <p:pic>
        <p:nvPicPr>
          <p:cNvPr id="7" name="Graphic 6" descr="Sun">
            <a:extLst>
              <a:ext uri="{FF2B5EF4-FFF2-40B4-BE49-F238E27FC236}">
                <a16:creationId xmlns:a16="http://schemas.microsoft.com/office/drawing/2014/main" id="{510583AC-6C23-AE41-B850-803185609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4325" y="2382864"/>
            <a:ext cx="914400" cy="914400"/>
          </a:xfrm>
          <a:prstGeom prst="rect">
            <a:avLst/>
          </a:prstGeom>
        </p:spPr>
      </p:pic>
      <p:pic>
        <p:nvPicPr>
          <p:cNvPr id="8" name="Graphic 7" descr="Sun">
            <a:extLst>
              <a:ext uri="{FF2B5EF4-FFF2-40B4-BE49-F238E27FC236}">
                <a16:creationId xmlns:a16="http://schemas.microsoft.com/office/drawing/2014/main" id="{5A6FA23C-A23D-A74B-AE04-5E3F16502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50250" y="2382864"/>
            <a:ext cx="914400" cy="914400"/>
          </a:xfrm>
          <a:prstGeom prst="rect">
            <a:avLst/>
          </a:prstGeom>
        </p:spPr>
      </p:pic>
      <p:pic>
        <p:nvPicPr>
          <p:cNvPr id="9" name="Graphic 8" descr="Sun">
            <a:extLst>
              <a:ext uri="{FF2B5EF4-FFF2-40B4-BE49-F238E27FC236}">
                <a16:creationId xmlns:a16="http://schemas.microsoft.com/office/drawing/2014/main" id="{731A7A23-DB11-BB42-A4DC-2C374BF09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02305" y="2382864"/>
            <a:ext cx="914400" cy="914400"/>
          </a:xfrm>
          <a:prstGeom prst="rect">
            <a:avLst/>
          </a:prstGeom>
        </p:spPr>
      </p:pic>
      <p:pic>
        <p:nvPicPr>
          <p:cNvPr id="13" name="Graphic 12" descr="Candle">
            <a:extLst>
              <a:ext uri="{FF2B5EF4-FFF2-40B4-BE49-F238E27FC236}">
                <a16:creationId xmlns:a16="http://schemas.microsoft.com/office/drawing/2014/main" id="{07CD8DEE-58E7-3A4B-9025-744BA2D922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47079" y="4430402"/>
            <a:ext cx="914400" cy="914400"/>
          </a:xfrm>
          <a:prstGeom prst="rect">
            <a:avLst/>
          </a:prstGeom>
        </p:spPr>
      </p:pic>
      <p:pic>
        <p:nvPicPr>
          <p:cNvPr id="14" name="Graphic 13" descr="Candle">
            <a:extLst>
              <a:ext uri="{FF2B5EF4-FFF2-40B4-BE49-F238E27FC236}">
                <a16:creationId xmlns:a16="http://schemas.microsoft.com/office/drawing/2014/main" id="{6C2282D9-B3DA-D247-A45C-8E9BDB65D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7877" y="4430402"/>
            <a:ext cx="914400" cy="914400"/>
          </a:xfrm>
          <a:prstGeom prst="rect">
            <a:avLst/>
          </a:prstGeom>
        </p:spPr>
      </p:pic>
      <p:pic>
        <p:nvPicPr>
          <p:cNvPr id="15" name="Graphic 14" descr="Candle">
            <a:extLst>
              <a:ext uri="{FF2B5EF4-FFF2-40B4-BE49-F238E27FC236}">
                <a16:creationId xmlns:a16="http://schemas.microsoft.com/office/drawing/2014/main" id="{CB144429-539F-994F-B5C8-87EBCEF324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00449" y="4430402"/>
            <a:ext cx="914400" cy="914400"/>
          </a:xfrm>
          <a:prstGeom prst="rect">
            <a:avLst/>
          </a:prstGeom>
        </p:spPr>
      </p:pic>
      <p:pic>
        <p:nvPicPr>
          <p:cNvPr id="16" name="Graphic 15" descr="Candle">
            <a:extLst>
              <a:ext uri="{FF2B5EF4-FFF2-40B4-BE49-F238E27FC236}">
                <a16:creationId xmlns:a16="http://schemas.microsoft.com/office/drawing/2014/main" id="{837E3EEC-FFFD-6042-9C94-41DBF3ED58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04530" y="44304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7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3C81D-EEB8-3D4E-BC13-B7CDAC10A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Hyvä</a:t>
            </a:r>
            <a:r>
              <a:rPr lang="sv-SE" dirty="0"/>
              <a:t> </a:t>
            </a:r>
            <a:r>
              <a:rPr lang="sv-SE" dirty="0" err="1"/>
              <a:t>vuorokausirytmi</a:t>
            </a:r>
            <a:r>
              <a:rPr lang="sv-SE" dirty="0"/>
              <a:t> ja </a:t>
            </a:r>
            <a:r>
              <a:rPr lang="sv-SE" dirty="0" err="1"/>
              <a:t>miten</a:t>
            </a:r>
            <a:r>
              <a:rPr lang="sv-SE" dirty="0"/>
              <a:t> se </a:t>
            </a:r>
            <a:r>
              <a:rPr lang="sv-SE" dirty="0" err="1"/>
              <a:t>tehdään</a:t>
            </a:r>
            <a:endParaRPr lang="sv-S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2B3566-60F2-E942-8BF5-B34A8B267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832"/>
          <a:stretch/>
        </p:blipFill>
        <p:spPr>
          <a:xfrm>
            <a:off x="838200" y="2076773"/>
            <a:ext cx="10227590" cy="562165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40E2AB-FEAB-EC46-880C-EC7B782BE608}"/>
              </a:ext>
            </a:extLst>
          </p:cNvPr>
          <p:cNvSpPr txBox="1"/>
          <p:nvPr/>
        </p:nvSpPr>
        <p:spPr>
          <a:xfrm>
            <a:off x="371959" y="1859797"/>
            <a:ext cx="1107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Valo</a:t>
            </a:r>
          </a:p>
          <a:p>
            <a:r>
              <a:rPr lang="sv-SE" dirty="0" err="1"/>
              <a:t>Syöminen</a:t>
            </a:r>
            <a:endParaRPr lang="sv-SE" dirty="0"/>
          </a:p>
        </p:txBody>
      </p:sp>
      <p:pic>
        <p:nvPicPr>
          <p:cNvPr id="6" name="Graphic 5" descr="Sun">
            <a:extLst>
              <a:ext uri="{FF2B5EF4-FFF2-40B4-BE49-F238E27FC236}">
                <a16:creationId xmlns:a16="http://schemas.microsoft.com/office/drawing/2014/main" id="{58538275-8DB2-A643-9CF1-5DCDB469E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81200" y="2382864"/>
            <a:ext cx="914400" cy="914400"/>
          </a:xfrm>
          <a:prstGeom prst="rect">
            <a:avLst/>
          </a:prstGeom>
        </p:spPr>
      </p:pic>
      <p:pic>
        <p:nvPicPr>
          <p:cNvPr id="7" name="Graphic 6" descr="Sun">
            <a:extLst>
              <a:ext uri="{FF2B5EF4-FFF2-40B4-BE49-F238E27FC236}">
                <a16:creationId xmlns:a16="http://schemas.microsoft.com/office/drawing/2014/main" id="{510583AC-6C23-AE41-B850-803185609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4325" y="2382864"/>
            <a:ext cx="914400" cy="914400"/>
          </a:xfrm>
          <a:prstGeom prst="rect">
            <a:avLst/>
          </a:prstGeom>
        </p:spPr>
      </p:pic>
      <p:pic>
        <p:nvPicPr>
          <p:cNvPr id="8" name="Graphic 7" descr="Sun">
            <a:extLst>
              <a:ext uri="{FF2B5EF4-FFF2-40B4-BE49-F238E27FC236}">
                <a16:creationId xmlns:a16="http://schemas.microsoft.com/office/drawing/2014/main" id="{5A6FA23C-A23D-A74B-AE04-5E3F16502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50250" y="2382864"/>
            <a:ext cx="914400" cy="914400"/>
          </a:xfrm>
          <a:prstGeom prst="rect">
            <a:avLst/>
          </a:prstGeom>
        </p:spPr>
      </p:pic>
      <p:pic>
        <p:nvPicPr>
          <p:cNvPr id="9" name="Graphic 8" descr="Sun">
            <a:extLst>
              <a:ext uri="{FF2B5EF4-FFF2-40B4-BE49-F238E27FC236}">
                <a16:creationId xmlns:a16="http://schemas.microsoft.com/office/drawing/2014/main" id="{731A7A23-DB11-BB42-A4DC-2C374BF09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02305" y="2382864"/>
            <a:ext cx="914400" cy="914400"/>
          </a:xfrm>
          <a:prstGeom prst="rect">
            <a:avLst/>
          </a:prstGeom>
        </p:spPr>
      </p:pic>
      <p:pic>
        <p:nvPicPr>
          <p:cNvPr id="13" name="Graphic 12" descr="Candle">
            <a:extLst>
              <a:ext uri="{FF2B5EF4-FFF2-40B4-BE49-F238E27FC236}">
                <a16:creationId xmlns:a16="http://schemas.microsoft.com/office/drawing/2014/main" id="{07CD8DEE-58E7-3A4B-9025-744BA2D922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47079" y="4430402"/>
            <a:ext cx="914400" cy="914400"/>
          </a:xfrm>
          <a:prstGeom prst="rect">
            <a:avLst/>
          </a:prstGeom>
        </p:spPr>
      </p:pic>
      <p:pic>
        <p:nvPicPr>
          <p:cNvPr id="14" name="Graphic 13" descr="Candle">
            <a:extLst>
              <a:ext uri="{FF2B5EF4-FFF2-40B4-BE49-F238E27FC236}">
                <a16:creationId xmlns:a16="http://schemas.microsoft.com/office/drawing/2014/main" id="{6C2282D9-B3DA-D247-A45C-8E9BDB65D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7877" y="4430402"/>
            <a:ext cx="914400" cy="914400"/>
          </a:xfrm>
          <a:prstGeom prst="rect">
            <a:avLst/>
          </a:prstGeom>
        </p:spPr>
      </p:pic>
      <p:pic>
        <p:nvPicPr>
          <p:cNvPr id="15" name="Graphic 14" descr="Candle">
            <a:extLst>
              <a:ext uri="{FF2B5EF4-FFF2-40B4-BE49-F238E27FC236}">
                <a16:creationId xmlns:a16="http://schemas.microsoft.com/office/drawing/2014/main" id="{CB144429-539F-994F-B5C8-87EBCEF324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00449" y="4430402"/>
            <a:ext cx="914400" cy="914400"/>
          </a:xfrm>
          <a:prstGeom prst="rect">
            <a:avLst/>
          </a:prstGeom>
        </p:spPr>
      </p:pic>
      <p:pic>
        <p:nvPicPr>
          <p:cNvPr id="16" name="Graphic 15" descr="Candle">
            <a:extLst>
              <a:ext uri="{FF2B5EF4-FFF2-40B4-BE49-F238E27FC236}">
                <a16:creationId xmlns:a16="http://schemas.microsoft.com/office/drawing/2014/main" id="{837E3EEC-FFFD-6042-9C94-41DBF3ED58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04530" y="4430402"/>
            <a:ext cx="914400" cy="914400"/>
          </a:xfrm>
          <a:prstGeom prst="rect">
            <a:avLst/>
          </a:prstGeom>
        </p:spPr>
      </p:pic>
      <p:pic>
        <p:nvPicPr>
          <p:cNvPr id="10" name="Graphic 9" descr="Apple">
            <a:extLst>
              <a:ext uri="{FF2B5EF4-FFF2-40B4-BE49-F238E27FC236}">
                <a16:creationId xmlns:a16="http://schemas.microsoft.com/office/drawing/2014/main" id="{9354F176-9B19-C247-BDFF-8FED165384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75671" y="3162069"/>
            <a:ext cx="615644" cy="615644"/>
          </a:xfrm>
          <a:prstGeom prst="rect">
            <a:avLst/>
          </a:prstGeom>
        </p:spPr>
      </p:pic>
      <p:pic>
        <p:nvPicPr>
          <p:cNvPr id="12" name="Graphic 11" descr="Grapes">
            <a:extLst>
              <a:ext uri="{FF2B5EF4-FFF2-40B4-BE49-F238E27FC236}">
                <a16:creationId xmlns:a16="http://schemas.microsoft.com/office/drawing/2014/main" id="{5DAAF3F7-51F7-E349-85EA-D65FA9C4AE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20092" y="3683348"/>
            <a:ext cx="554011" cy="554011"/>
          </a:xfrm>
          <a:prstGeom prst="rect">
            <a:avLst/>
          </a:prstGeom>
        </p:spPr>
      </p:pic>
      <p:pic>
        <p:nvPicPr>
          <p:cNvPr id="18" name="Graphic 17" descr="Coffee">
            <a:extLst>
              <a:ext uri="{FF2B5EF4-FFF2-40B4-BE49-F238E27FC236}">
                <a16:creationId xmlns:a16="http://schemas.microsoft.com/office/drawing/2014/main" id="{9BA46B47-ACE7-A445-B8DA-FA730D4299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91154" y="3006726"/>
            <a:ext cx="554011" cy="554011"/>
          </a:xfrm>
          <a:prstGeom prst="rect">
            <a:avLst/>
          </a:prstGeom>
        </p:spPr>
      </p:pic>
      <p:pic>
        <p:nvPicPr>
          <p:cNvPr id="20" name="Graphic 19" descr="Bowl">
            <a:extLst>
              <a:ext uri="{FF2B5EF4-FFF2-40B4-BE49-F238E27FC236}">
                <a16:creationId xmlns:a16="http://schemas.microsoft.com/office/drawing/2014/main" id="{34A8D7EF-507A-134D-954B-1575008843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25135" y="3615571"/>
            <a:ext cx="554011" cy="554011"/>
          </a:xfrm>
          <a:prstGeom prst="rect">
            <a:avLst/>
          </a:prstGeom>
        </p:spPr>
      </p:pic>
      <p:pic>
        <p:nvPicPr>
          <p:cNvPr id="22" name="Graphic 21" descr="Table setting">
            <a:extLst>
              <a:ext uri="{FF2B5EF4-FFF2-40B4-BE49-F238E27FC236}">
                <a16:creationId xmlns:a16="http://schemas.microsoft.com/office/drawing/2014/main" id="{C0C765BD-D34F-1B44-B350-71CB3819DF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491520" y="3326349"/>
            <a:ext cx="554011" cy="554011"/>
          </a:xfrm>
          <a:prstGeom prst="rect">
            <a:avLst/>
          </a:prstGeom>
        </p:spPr>
      </p:pic>
      <p:pic>
        <p:nvPicPr>
          <p:cNvPr id="23" name="Graphic 22" descr="Apple">
            <a:extLst>
              <a:ext uri="{FF2B5EF4-FFF2-40B4-BE49-F238E27FC236}">
                <a16:creationId xmlns:a16="http://schemas.microsoft.com/office/drawing/2014/main" id="{AC4843A7-E084-5043-8A71-4666FD0AE1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72538" y="3162069"/>
            <a:ext cx="615644" cy="615644"/>
          </a:xfrm>
          <a:prstGeom prst="rect">
            <a:avLst/>
          </a:prstGeom>
        </p:spPr>
      </p:pic>
      <p:pic>
        <p:nvPicPr>
          <p:cNvPr id="24" name="Graphic 23" descr="Grapes">
            <a:extLst>
              <a:ext uri="{FF2B5EF4-FFF2-40B4-BE49-F238E27FC236}">
                <a16:creationId xmlns:a16="http://schemas.microsoft.com/office/drawing/2014/main" id="{456FE9F8-6298-0847-97D4-8835D3B19A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16959" y="3683348"/>
            <a:ext cx="554011" cy="554011"/>
          </a:xfrm>
          <a:prstGeom prst="rect">
            <a:avLst/>
          </a:prstGeom>
        </p:spPr>
      </p:pic>
      <p:pic>
        <p:nvPicPr>
          <p:cNvPr id="25" name="Graphic 24" descr="Coffee">
            <a:extLst>
              <a:ext uri="{FF2B5EF4-FFF2-40B4-BE49-F238E27FC236}">
                <a16:creationId xmlns:a16="http://schemas.microsoft.com/office/drawing/2014/main" id="{4DB6236A-555B-D54A-A2C5-53C570F58C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88021" y="3006726"/>
            <a:ext cx="554011" cy="554011"/>
          </a:xfrm>
          <a:prstGeom prst="rect">
            <a:avLst/>
          </a:prstGeom>
        </p:spPr>
      </p:pic>
      <p:pic>
        <p:nvPicPr>
          <p:cNvPr id="26" name="Graphic 25" descr="Bowl">
            <a:extLst>
              <a:ext uri="{FF2B5EF4-FFF2-40B4-BE49-F238E27FC236}">
                <a16:creationId xmlns:a16="http://schemas.microsoft.com/office/drawing/2014/main" id="{C945333F-0200-0643-BD30-EE6615161E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022002" y="3615571"/>
            <a:ext cx="554011" cy="554011"/>
          </a:xfrm>
          <a:prstGeom prst="rect">
            <a:avLst/>
          </a:prstGeom>
        </p:spPr>
      </p:pic>
      <p:pic>
        <p:nvPicPr>
          <p:cNvPr id="27" name="Graphic 26" descr="Table setting">
            <a:extLst>
              <a:ext uri="{FF2B5EF4-FFF2-40B4-BE49-F238E27FC236}">
                <a16:creationId xmlns:a16="http://schemas.microsoft.com/office/drawing/2014/main" id="{24BFB58F-20B1-1D4E-9F7A-E6A5934BD5E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88387" y="3326349"/>
            <a:ext cx="554011" cy="554011"/>
          </a:xfrm>
          <a:prstGeom prst="rect">
            <a:avLst/>
          </a:prstGeom>
        </p:spPr>
      </p:pic>
      <p:pic>
        <p:nvPicPr>
          <p:cNvPr id="28" name="Graphic 27" descr="Apple">
            <a:extLst>
              <a:ext uri="{FF2B5EF4-FFF2-40B4-BE49-F238E27FC236}">
                <a16:creationId xmlns:a16="http://schemas.microsoft.com/office/drawing/2014/main" id="{11009EDB-67E0-A143-96B4-C2B01F2D1D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38949" y="3197285"/>
            <a:ext cx="615644" cy="615644"/>
          </a:xfrm>
          <a:prstGeom prst="rect">
            <a:avLst/>
          </a:prstGeom>
        </p:spPr>
      </p:pic>
      <p:pic>
        <p:nvPicPr>
          <p:cNvPr id="29" name="Graphic 28" descr="Grapes">
            <a:extLst>
              <a:ext uri="{FF2B5EF4-FFF2-40B4-BE49-F238E27FC236}">
                <a16:creationId xmlns:a16="http://schemas.microsoft.com/office/drawing/2014/main" id="{017451C1-8B43-C84C-A6F5-554134242A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83370" y="3718564"/>
            <a:ext cx="554011" cy="554011"/>
          </a:xfrm>
          <a:prstGeom prst="rect">
            <a:avLst/>
          </a:prstGeom>
        </p:spPr>
      </p:pic>
      <p:pic>
        <p:nvPicPr>
          <p:cNvPr id="30" name="Graphic 29" descr="Coffee">
            <a:extLst>
              <a:ext uri="{FF2B5EF4-FFF2-40B4-BE49-F238E27FC236}">
                <a16:creationId xmlns:a16="http://schemas.microsoft.com/office/drawing/2014/main" id="{C9D357F9-DA81-7B4B-AA56-26430B2A25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54432" y="3041942"/>
            <a:ext cx="554011" cy="554011"/>
          </a:xfrm>
          <a:prstGeom prst="rect">
            <a:avLst/>
          </a:prstGeom>
        </p:spPr>
      </p:pic>
      <p:pic>
        <p:nvPicPr>
          <p:cNvPr id="31" name="Graphic 30" descr="Bowl">
            <a:extLst>
              <a:ext uri="{FF2B5EF4-FFF2-40B4-BE49-F238E27FC236}">
                <a16:creationId xmlns:a16="http://schemas.microsoft.com/office/drawing/2014/main" id="{AD3D808D-D0C3-5049-A87F-183BB92A66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88413" y="3650787"/>
            <a:ext cx="554011" cy="554011"/>
          </a:xfrm>
          <a:prstGeom prst="rect">
            <a:avLst/>
          </a:prstGeom>
        </p:spPr>
      </p:pic>
      <p:pic>
        <p:nvPicPr>
          <p:cNvPr id="32" name="Graphic 31" descr="Table setting">
            <a:extLst>
              <a:ext uri="{FF2B5EF4-FFF2-40B4-BE49-F238E27FC236}">
                <a16:creationId xmlns:a16="http://schemas.microsoft.com/office/drawing/2014/main" id="{3B74E963-18BD-8A4B-8B7B-BB34044CB5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54798" y="3361565"/>
            <a:ext cx="554011" cy="554011"/>
          </a:xfrm>
          <a:prstGeom prst="rect">
            <a:avLst/>
          </a:prstGeom>
        </p:spPr>
      </p:pic>
      <p:pic>
        <p:nvPicPr>
          <p:cNvPr id="33" name="Graphic 32" descr="Apple">
            <a:extLst>
              <a:ext uri="{FF2B5EF4-FFF2-40B4-BE49-F238E27FC236}">
                <a16:creationId xmlns:a16="http://schemas.microsoft.com/office/drawing/2014/main" id="{0DE9BEF6-33C8-6946-A86C-FE0DF246F9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60109" y="3256434"/>
            <a:ext cx="615644" cy="615644"/>
          </a:xfrm>
          <a:prstGeom prst="rect">
            <a:avLst/>
          </a:prstGeom>
        </p:spPr>
      </p:pic>
      <p:pic>
        <p:nvPicPr>
          <p:cNvPr id="34" name="Graphic 33" descr="Grapes">
            <a:extLst>
              <a:ext uri="{FF2B5EF4-FFF2-40B4-BE49-F238E27FC236}">
                <a16:creationId xmlns:a16="http://schemas.microsoft.com/office/drawing/2014/main" id="{8ACA8AFF-0F19-5B4A-AF74-41A79E1609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04530" y="3777713"/>
            <a:ext cx="554011" cy="554011"/>
          </a:xfrm>
          <a:prstGeom prst="rect">
            <a:avLst/>
          </a:prstGeom>
        </p:spPr>
      </p:pic>
      <p:pic>
        <p:nvPicPr>
          <p:cNvPr id="35" name="Graphic 34" descr="Coffee">
            <a:extLst>
              <a:ext uri="{FF2B5EF4-FFF2-40B4-BE49-F238E27FC236}">
                <a16:creationId xmlns:a16="http://schemas.microsoft.com/office/drawing/2014/main" id="{94E9C0BB-F566-0F4A-B6A0-58D874E01C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75592" y="3101091"/>
            <a:ext cx="554011" cy="554011"/>
          </a:xfrm>
          <a:prstGeom prst="rect">
            <a:avLst/>
          </a:prstGeom>
        </p:spPr>
      </p:pic>
      <p:pic>
        <p:nvPicPr>
          <p:cNvPr id="36" name="Graphic 35" descr="Bowl">
            <a:extLst>
              <a:ext uri="{FF2B5EF4-FFF2-40B4-BE49-F238E27FC236}">
                <a16:creationId xmlns:a16="http://schemas.microsoft.com/office/drawing/2014/main" id="{543A6B38-8124-E943-8459-86C2C83A6E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09573" y="3709936"/>
            <a:ext cx="554011" cy="554011"/>
          </a:xfrm>
          <a:prstGeom prst="rect">
            <a:avLst/>
          </a:prstGeom>
        </p:spPr>
      </p:pic>
      <p:pic>
        <p:nvPicPr>
          <p:cNvPr id="37" name="Graphic 36" descr="Table setting">
            <a:extLst>
              <a:ext uri="{FF2B5EF4-FFF2-40B4-BE49-F238E27FC236}">
                <a16:creationId xmlns:a16="http://schemas.microsoft.com/office/drawing/2014/main" id="{34B7D0E4-D5C5-044A-9F44-95027EA181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75958" y="3420714"/>
            <a:ext cx="554011" cy="55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39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3C81D-EEB8-3D4E-BC13-B7CDAC10A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Hyvä</a:t>
            </a:r>
            <a:r>
              <a:rPr lang="sv-SE" dirty="0"/>
              <a:t> </a:t>
            </a:r>
            <a:r>
              <a:rPr lang="sv-SE" dirty="0" err="1"/>
              <a:t>vuorokausirytmi</a:t>
            </a:r>
            <a:r>
              <a:rPr lang="sv-SE" dirty="0"/>
              <a:t> ja </a:t>
            </a:r>
            <a:r>
              <a:rPr lang="sv-SE" dirty="0" err="1"/>
              <a:t>miten</a:t>
            </a:r>
            <a:r>
              <a:rPr lang="sv-SE" dirty="0"/>
              <a:t> se </a:t>
            </a:r>
            <a:r>
              <a:rPr lang="sv-SE" dirty="0" err="1"/>
              <a:t>tehdään</a:t>
            </a:r>
            <a:endParaRPr lang="sv-S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2B3566-60F2-E942-8BF5-B34A8B267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832"/>
          <a:stretch/>
        </p:blipFill>
        <p:spPr>
          <a:xfrm>
            <a:off x="838200" y="2076773"/>
            <a:ext cx="10227590" cy="562165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40E2AB-FEAB-EC46-880C-EC7B782BE608}"/>
              </a:ext>
            </a:extLst>
          </p:cNvPr>
          <p:cNvSpPr txBox="1"/>
          <p:nvPr/>
        </p:nvSpPr>
        <p:spPr>
          <a:xfrm>
            <a:off x="371959" y="1859797"/>
            <a:ext cx="11072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Valo</a:t>
            </a:r>
          </a:p>
          <a:p>
            <a:r>
              <a:rPr lang="sv-SE" dirty="0" err="1"/>
              <a:t>Syöminen</a:t>
            </a:r>
            <a:endParaRPr lang="sv-SE" dirty="0"/>
          </a:p>
          <a:p>
            <a:r>
              <a:rPr lang="sv-SE" dirty="0" err="1"/>
              <a:t>Liikunta</a:t>
            </a:r>
            <a:endParaRPr lang="sv-SE" dirty="0"/>
          </a:p>
        </p:txBody>
      </p:sp>
      <p:pic>
        <p:nvPicPr>
          <p:cNvPr id="6" name="Graphic 5" descr="Sun">
            <a:extLst>
              <a:ext uri="{FF2B5EF4-FFF2-40B4-BE49-F238E27FC236}">
                <a16:creationId xmlns:a16="http://schemas.microsoft.com/office/drawing/2014/main" id="{58538275-8DB2-A643-9CF1-5DCDB469E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81200" y="2382864"/>
            <a:ext cx="914400" cy="914400"/>
          </a:xfrm>
          <a:prstGeom prst="rect">
            <a:avLst/>
          </a:prstGeom>
        </p:spPr>
      </p:pic>
      <p:pic>
        <p:nvPicPr>
          <p:cNvPr id="7" name="Graphic 6" descr="Sun">
            <a:extLst>
              <a:ext uri="{FF2B5EF4-FFF2-40B4-BE49-F238E27FC236}">
                <a16:creationId xmlns:a16="http://schemas.microsoft.com/office/drawing/2014/main" id="{510583AC-6C23-AE41-B850-803185609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4325" y="2382864"/>
            <a:ext cx="914400" cy="914400"/>
          </a:xfrm>
          <a:prstGeom prst="rect">
            <a:avLst/>
          </a:prstGeom>
        </p:spPr>
      </p:pic>
      <p:pic>
        <p:nvPicPr>
          <p:cNvPr id="8" name="Graphic 7" descr="Sun">
            <a:extLst>
              <a:ext uri="{FF2B5EF4-FFF2-40B4-BE49-F238E27FC236}">
                <a16:creationId xmlns:a16="http://schemas.microsoft.com/office/drawing/2014/main" id="{5A6FA23C-A23D-A74B-AE04-5E3F16502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50250" y="2382864"/>
            <a:ext cx="914400" cy="914400"/>
          </a:xfrm>
          <a:prstGeom prst="rect">
            <a:avLst/>
          </a:prstGeom>
        </p:spPr>
      </p:pic>
      <p:pic>
        <p:nvPicPr>
          <p:cNvPr id="9" name="Graphic 8" descr="Sun">
            <a:extLst>
              <a:ext uri="{FF2B5EF4-FFF2-40B4-BE49-F238E27FC236}">
                <a16:creationId xmlns:a16="http://schemas.microsoft.com/office/drawing/2014/main" id="{731A7A23-DB11-BB42-A4DC-2C374BF09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02305" y="2382864"/>
            <a:ext cx="914400" cy="914400"/>
          </a:xfrm>
          <a:prstGeom prst="rect">
            <a:avLst/>
          </a:prstGeom>
        </p:spPr>
      </p:pic>
      <p:pic>
        <p:nvPicPr>
          <p:cNvPr id="13" name="Graphic 12" descr="Candle">
            <a:extLst>
              <a:ext uri="{FF2B5EF4-FFF2-40B4-BE49-F238E27FC236}">
                <a16:creationId xmlns:a16="http://schemas.microsoft.com/office/drawing/2014/main" id="{07CD8DEE-58E7-3A4B-9025-744BA2D922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47079" y="4430402"/>
            <a:ext cx="914400" cy="914400"/>
          </a:xfrm>
          <a:prstGeom prst="rect">
            <a:avLst/>
          </a:prstGeom>
        </p:spPr>
      </p:pic>
      <p:pic>
        <p:nvPicPr>
          <p:cNvPr id="14" name="Graphic 13" descr="Candle">
            <a:extLst>
              <a:ext uri="{FF2B5EF4-FFF2-40B4-BE49-F238E27FC236}">
                <a16:creationId xmlns:a16="http://schemas.microsoft.com/office/drawing/2014/main" id="{6C2282D9-B3DA-D247-A45C-8E9BDB65D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7877" y="4430402"/>
            <a:ext cx="914400" cy="914400"/>
          </a:xfrm>
          <a:prstGeom prst="rect">
            <a:avLst/>
          </a:prstGeom>
        </p:spPr>
      </p:pic>
      <p:pic>
        <p:nvPicPr>
          <p:cNvPr id="15" name="Graphic 14" descr="Candle">
            <a:extLst>
              <a:ext uri="{FF2B5EF4-FFF2-40B4-BE49-F238E27FC236}">
                <a16:creationId xmlns:a16="http://schemas.microsoft.com/office/drawing/2014/main" id="{CB144429-539F-994F-B5C8-87EBCEF324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00449" y="4430402"/>
            <a:ext cx="914400" cy="914400"/>
          </a:xfrm>
          <a:prstGeom prst="rect">
            <a:avLst/>
          </a:prstGeom>
        </p:spPr>
      </p:pic>
      <p:pic>
        <p:nvPicPr>
          <p:cNvPr id="16" name="Graphic 15" descr="Candle">
            <a:extLst>
              <a:ext uri="{FF2B5EF4-FFF2-40B4-BE49-F238E27FC236}">
                <a16:creationId xmlns:a16="http://schemas.microsoft.com/office/drawing/2014/main" id="{837E3EEC-FFFD-6042-9C94-41DBF3ED58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04530" y="4430402"/>
            <a:ext cx="914400" cy="914400"/>
          </a:xfrm>
          <a:prstGeom prst="rect">
            <a:avLst/>
          </a:prstGeom>
        </p:spPr>
      </p:pic>
      <p:pic>
        <p:nvPicPr>
          <p:cNvPr id="10" name="Graphic 9" descr="Apple">
            <a:extLst>
              <a:ext uri="{FF2B5EF4-FFF2-40B4-BE49-F238E27FC236}">
                <a16:creationId xmlns:a16="http://schemas.microsoft.com/office/drawing/2014/main" id="{9354F176-9B19-C247-BDFF-8FED165384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75671" y="3162069"/>
            <a:ext cx="615644" cy="615644"/>
          </a:xfrm>
          <a:prstGeom prst="rect">
            <a:avLst/>
          </a:prstGeom>
        </p:spPr>
      </p:pic>
      <p:pic>
        <p:nvPicPr>
          <p:cNvPr id="12" name="Graphic 11" descr="Grapes">
            <a:extLst>
              <a:ext uri="{FF2B5EF4-FFF2-40B4-BE49-F238E27FC236}">
                <a16:creationId xmlns:a16="http://schemas.microsoft.com/office/drawing/2014/main" id="{5DAAF3F7-51F7-E349-85EA-D65FA9C4AE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20092" y="3683348"/>
            <a:ext cx="554011" cy="554011"/>
          </a:xfrm>
          <a:prstGeom prst="rect">
            <a:avLst/>
          </a:prstGeom>
        </p:spPr>
      </p:pic>
      <p:pic>
        <p:nvPicPr>
          <p:cNvPr id="18" name="Graphic 17" descr="Coffee">
            <a:extLst>
              <a:ext uri="{FF2B5EF4-FFF2-40B4-BE49-F238E27FC236}">
                <a16:creationId xmlns:a16="http://schemas.microsoft.com/office/drawing/2014/main" id="{9BA46B47-ACE7-A445-B8DA-FA730D4299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91154" y="3006726"/>
            <a:ext cx="554011" cy="554011"/>
          </a:xfrm>
          <a:prstGeom prst="rect">
            <a:avLst/>
          </a:prstGeom>
        </p:spPr>
      </p:pic>
      <p:pic>
        <p:nvPicPr>
          <p:cNvPr id="20" name="Graphic 19" descr="Bowl">
            <a:extLst>
              <a:ext uri="{FF2B5EF4-FFF2-40B4-BE49-F238E27FC236}">
                <a16:creationId xmlns:a16="http://schemas.microsoft.com/office/drawing/2014/main" id="{34A8D7EF-507A-134D-954B-1575008843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25135" y="3615571"/>
            <a:ext cx="554011" cy="554011"/>
          </a:xfrm>
          <a:prstGeom prst="rect">
            <a:avLst/>
          </a:prstGeom>
        </p:spPr>
      </p:pic>
      <p:pic>
        <p:nvPicPr>
          <p:cNvPr id="22" name="Graphic 21" descr="Table setting">
            <a:extLst>
              <a:ext uri="{FF2B5EF4-FFF2-40B4-BE49-F238E27FC236}">
                <a16:creationId xmlns:a16="http://schemas.microsoft.com/office/drawing/2014/main" id="{C0C765BD-D34F-1B44-B350-71CB3819DF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491520" y="3326349"/>
            <a:ext cx="554011" cy="554011"/>
          </a:xfrm>
          <a:prstGeom prst="rect">
            <a:avLst/>
          </a:prstGeom>
        </p:spPr>
      </p:pic>
      <p:pic>
        <p:nvPicPr>
          <p:cNvPr id="23" name="Graphic 22" descr="Apple">
            <a:extLst>
              <a:ext uri="{FF2B5EF4-FFF2-40B4-BE49-F238E27FC236}">
                <a16:creationId xmlns:a16="http://schemas.microsoft.com/office/drawing/2014/main" id="{AC4843A7-E084-5043-8A71-4666FD0AE1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72538" y="3162069"/>
            <a:ext cx="615644" cy="615644"/>
          </a:xfrm>
          <a:prstGeom prst="rect">
            <a:avLst/>
          </a:prstGeom>
        </p:spPr>
      </p:pic>
      <p:pic>
        <p:nvPicPr>
          <p:cNvPr id="24" name="Graphic 23" descr="Grapes">
            <a:extLst>
              <a:ext uri="{FF2B5EF4-FFF2-40B4-BE49-F238E27FC236}">
                <a16:creationId xmlns:a16="http://schemas.microsoft.com/office/drawing/2014/main" id="{456FE9F8-6298-0847-97D4-8835D3B19A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16959" y="3683348"/>
            <a:ext cx="554011" cy="554011"/>
          </a:xfrm>
          <a:prstGeom prst="rect">
            <a:avLst/>
          </a:prstGeom>
        </p:spPr>
      </p:pic>
      <p:pic>
        <p:nvPicPr>
          <p:cNvPr id="25" name="Graphic 24" descr="Coffee">
            <a:extLst>
              <a:ext uri="{FF2B5EF4-FFF2-40B4-BE49-F238E27FC236}">
                <a16:creationId xmlns:a16="http://schemas.microsoft.com/office/drawing/2014/main" id="{4DB6236A-555B-D54A-A2C5-53C570F58C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88021" y="3006726"/>
            <a:ext cx="554011" cy="554011"/>
          </a:xfrm>
          <a:prstGeom prst="rect">
            <a:avLst/>
          </a:prstGeom>
        </p:spPr>
      </p:pic>
      <p:pic>
        <p:nvPicPr>
          <p:cNvPr id="26" name="Graphic 25" descr="Bowl">
            <a:extLst>
              <a:ext uri="{FF2B5EF4-FFF2-40B4-BE49-F238E27FC236}">
                <a16:creationId xmlns:a16="http://schemas.microsoft.com/office/drawing/2014/main" id="{C945333F-0200-0643-BD30-EE6615161E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022002" y="3615571"/>
            <a:ext cx="554011" cy="554011"/>
          </a:xfrm>
          <a:prstGeom prst="rect">
            <a:avLst/>
          </a:prstGeom>
        </p:spPr>
      </p:pic>
      <p:pic>
        <p:nvPicPr>
          <p:cNvPr id="27" name="Graphic 26" descr="Table setting">
            <a:extLst>
              <a:ext uri="{FF2B5EF4-FFF2-40B4-BE49-F238E27FC236}">
                <a16:creationId xmlns:a16="http://schemas.microsoft.com/office/drawing/2014/main" id="{24BFB58F-20B1-1D4E-9F7A-E6A5934BD5E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88387" y="3326349"/>
            <a:ext cx="554011" cy="554011"/>
          </a:xfrm>
          <a:prstGeom prst="rect">
            <a:avLst/>
          </a:prstGeom>
        </p:spPr>
      </p:pic>
      <p:pic>
        <p:nvPicPr>
          <p:cNvPr id="28" name="Graphic 27" descr="Apple">
            <a:extLst>
              <a:ext uri="{FF2B5EF4-FFF2-40B4-BE49-F238E27FC236}">
                <a16:creationId xmlns:a16="http://schemas.microsoft.com/office/drawing/2014/main" id="{11009EDB-67E0-A143-96B4-C2B01F2D1D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38949" y="3197285"/>
            <a:ext cx="615644" cy="615644"/>
          </a:xfrm>
          <a:prstGeom prst="rect">
            <a:avLst/>
          </a:prstGeom>
        </p:spPr>
      </p:pic>
      <p:pic>
        <p:nvPicPr>
          <p:cNvPr id="29" name="Graphic 28" descr="Grapes">
            <a:extLst>
              <a:ext uri="{FF2B5EF4-FFF2-40B4-BE49-F238E27FC236}">
                <a16:creationId xmlns:a16="http://schemas.microsoft.com/office/drawing/2014/main" id="{017451C1-8B43-C84C-A6F5-554134242A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83370" y="3718564"/>
            <a:ext cx="554011" cy="554011"/>
          </a:xfrm>
          <a:prstGeom prst="rect">
            <a:avLst/>
          </a:prstGeom>
        </p:spPr>
      </p:pic>
      <p:pic>
        <p:nvPicPr>
          <p:cNvPr id="30" name="Graphic 29" descr="Coffee">
            <a:extLst>
              <a:ext uri="{FF2B5EF4-FFF2-40B4-BE49-F238E27FC236}">
                <a16:creationId xmlns:a16="http://schemas.microsoft.com/office/drawing/2014/main" id="{C9D357F9-DA81-7B4B-AA56-26430B2A25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54432" y="3041942"/>
            <a:ext cx="554011" cy="554011"/>
          </a:xfrm>
          <a:prstGeom prst="rect">
            <a:avLst/>
          </a:prstGeom>
        </p:spPr>
      </p:pic>
      <p:pic>
        <p:nvPicPr>
          <p:cNvPr id="31" name="Graphic 30" descr="Bowl">
            <a:extLst>
              <a:ext uri="{FF2B5EF4-FFF2-40B4-BE49-F238E27FC236}">
                <a16:creationId xmlns:a16="http://schemas.microsoft.com/office/drawing/2014/main" id="{AD3D808D-D0C3-5049-A87F-183BB92A66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88413" y="3650787"/>
            <a:ext cx="554011" cy="554011"/>
          </a:xfrm>
          <a:prstGeom prst="rect">
            <a:avLst/>
          </a:prstGeom>
        </p:spPr>
      </p:pic>
      <p:pic>
        <p:nvPicPr>
          <p:cNvPr id="32" name="Graphic 31" descr="Table setting">
            <a:extLst>
              <a:ext uri="{FF2B5EF4-FFF2-40B4-BE49-F238E27FC236}">
                <a16:creationId xmlns:a16="http://schemas.microsoft.com/office/drawing/2014/main" id="{3B74E963-18BD-8A4B-8B7B-BB34044CB5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54798" y="3361565"/>
            <a:ext cx="554011" cy="554011"/>
          </a:xfrm>
          <a:prstGeom prst="rect">
            <a:avLst/>
          </a:prstGeom>
        </p:spPr>
      </p:pic>
      <p:pic>
        <p:nvPicPr>
          <p:cNvPr id="33" name="Graphic 32" descr="Apple">
            <a:extLst>
              <a:ext uri="{FF2B5EF4-FFF2-40B4-BE49-F238E27FC236}">
                <a16:creationId xmlns:a16="http://schemas.microsoft.com/office/drawing/2014/main" id="{0DE9BEF6-33C8-6946-A86C-FE0DF246F9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60109" y="3256434"/>
            <a:ext cx="615644" cy="615644"/>
          </a:xfrm>
          <a:prstGeom prst="rect">
            <a:avLst/>
          </a:prstGeom>
        </p:spPr>
      </p:pic>
      <p:pic>
        <p:nvPicPr>
          <p:cNvPr id="34" name="Graphic 33" descr="Grapes">
            <a:extLst>
              <a:ext uri="{FF2B5EF4-FFF2-40B4-BE49-F238E27FC236}">
                <a16:creationId xmlns:a16="http://schemas.microsoft.com/office/drawing/2014/main" id="{8ACA8AFF-0F19-5B4A-AF74-41A79E1609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04530" y="3777713"/>
            <a:ext cx="554011" cy="554011"/>
          </a:xfrm>
          <a:prstGeom prst="rect">
            <a:avLst/>
          </a:prstGeom>
        </p:spPr>
      </p:pic>
      <p:pic>
        <p:nvPicPr>
          <p:cNvPr id="35" name="Graphic 34" descr="Coffee">
            <a:extLst>
              <a:ext uri="{FF2B5EF4-FFF2-40B4-BE49-F238E27FC236}">
                <a16:creationId xmlns:a16="http://schemas.microsoft.com/office/drawing/2014/main" id="{94E9C0BB-F566-0F4A-B6A0-58D874E01C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75592" y="3101091"/>
            <a:ext cx="554011" cy="554011"/>
          </a:xfrm>
          <a:prstGeom prst="rect">
            <a:avLst/>
          </a:prstGeom>
        </p:spPr>
      </p:pic>
      <p:pic>
        <p:nvPicPr>
          <p:cNvPr id="36" name="Graphic 35" descr="Bowl">
            <a:extLst>
              <a:ext uri="{FF2B5EF4-FFF2-40B4-BE49-F238E27FC236}">
                <a16:creationId xmlns:a16="http://schemas.microsoft.com/office/drawing/2014/main" id="{543A6B38-8124-E943-8459-86C2C83A6E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09573" y="3709936"/>
            <a:ext cx="554011" cy="554011"/>
          </a:xfrm>
          <a:prstGeom prst="rect">
            <a:avLst/>
          </a:prstGeom>
        </p:spPr>
      </p:pic>
      <p:pic>
        <p:nvPicPr>
          <p:cNvPr id="37" name="Graphic 36" descr="Table setting">
            <a:extLst>
              <a:ext uri="{FF2B5EF4-FFF2-40B4-BE49-F238E27FC236}">
                <a16:creationId xmlns:a16="http://schemas.microsoft.com/office/drawing/2014/main" id="{34B7D0E4-D5C5-044A-9F44-95027EA181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75958" y="3420714"/>
            <a:ext cx="554011" cy="554011"/>
          </a:xfrm>
          <a:prstGeom prst="rect">
            <a:avLst/>
          </a:prstGeom>
        </p:spPr>
      </p:pic>
      <p:pic>
        <p:nvPicPr>
          <p:cNvPr id="11" name="Graphic 10" descr="Cycling">
            <a:extLst>
              <a:ext uri="{FF2B5EF4-FFF2-40B4-BE49-F238E27FC236}">
                <a16:creationId xmlns:a16="http://schemas.microsoft.com/office/drawing/2014/main" id="{AC941D90-2469-9048-93D8-092CB2B694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983976" y="1662191"/>
            <a:ext cx="914400" cy="914400"/>
          </a:xfrm>
          <a:prstGeom prst="rect">
            <a:avLst/>
          </a:prstGeom>
        </p:spPr>
      </p:pic>
      <p:pic>
        <p:nvPicPr>
          <p:cNvPr id="19" name="Graphic 18" descr="Baseball">
            <a:extLst>
              <a:ext uri="{FF2B5EF4-FFF2-40B4-BE49-F238E27FC236}">
                <a16:creationId xmlns:a16="http://schemas.microsoft.com/office/drawing/2014/main" id="{EE52C8AC-F795-D24A-BDD5-E4BF39AFB12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594250" y="1662191"/>
            <a:ext cx="914400" cy="914400"/>
          </a:xfrm>
          <a:prstGeom prst="rect">
            <a:avLst/>
          </a:prstGeom>
        </p:spPr>
      </p:pic>
      <p:pic>
        <p:nvPicPr>
          <p:cNvPr id="38" name="Graphic 37" descr="Downhill skiing">
            <a:extLst>
              <a:ext uri="{FF2B5EF4-FFF2-40B4-BE49-F238E27FC236}">
                <a16:creationId xmlns:a16="http://schemas.microsoft.com/office/drawing/2014/main" id="{24D29C1E-2E53-154B-8E85-7C8453CA7F9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897393" y="1720332"/>
            <a:ext cx="914400" cy="914400"/>
          </a:xfrm>
          <a:prstGeom prst="rect">
            <a:avLst/>
          </a:prstGeom>
        </p:spPr>
      </p:pic>
      <p:pic>
        <p:nvPicPr>
          <p:cNvPr id="40" name="Graphic 39" descr="Gymnast Floor routine">
            <a:extLst>
              <a:ext uri="{FF2B5EF4-FFF2-40B4-BE49-F238E27FC236}">
                <a16:creationId xmlns:a16="http://schemas.microsoft.com/office/drawing/2014/main" id="{4D0D87A1-7BFA-2048-840D-C71459CEE2C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352230" y="174674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7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3C81D-EEB8-3D4E-BC13-B7CDAC10A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Hyvä</a:t>
            </a:r>
            <a:r>
              <a:rPr lang="sv-SE" dirty="0"/>
              <a:t> </a:t>
            </a:r>
            <a:r>
              <a:rPr lang="sv-SE" dirty="0" err="1"/>
              <a:t>vuorokausirytmi</a:t>
            </a:r>
            <a:r>
              <a:rPr lang="sv-SE" dirty="0"/>
              <a:t> ja </a:t>
            </a:r>
            <a:r>
              <a:rPr lang="sv-SE" dirty="0" err="1"/>
              <a:t>miten</a:t>
            </a:r>
            <a:r>
              <a:rPr lang="sv-SE" dirty="0"/>
              <a:t> se </a:t>
            </a:r>
            <a:r>
              <a:rPr lang="sv-SE" dirty="0" err="1"/>
              <a:t>tehdään</a:t>
            </a:r>
            <a:endParaRPr lang="sv-S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2B3566-60F2-E942-8BF5-B34A8B267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832"/>
          <a:stretch/>
        </p:blipFill>
        <p:spPr>
          <a:xfrm>
            <a:off x="838200" y="2076773"/>
            <a:ext cx="10227590" cy="562165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40E2AB-FEAB-EC46-880C-EC7B782BE608}"/>
              </a:ext>
            </a:extLst>
          </p:cNvPr>
          <p:cNvSpPr txBox="1"/>
          <p:nvPr/>
        </p:nvSpPr>
        <p:spPr>
          <a:xfrm>
            <a:off x="371959" y="1859797"/>
            <a:ext cx="13051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Valo</a:t>
            </a:r>
          </a:p>
          <a:p>
            <a:r>
              <a:rPr lang="sv-SE" dirty="0" err="1"/>
              <a:t>Syöminen</a:t>
            </a:r>
            <a:endParaRPr lang="sv-SE" dirty="0"/>
          </a:p>
          <a:p>
            <a:r>
              <a:rPr lang="sv-SE" dirty="0" err="1"/>
              <a:t>Liikunta</a:t>
            </a:r>
            <a:endParaRPr lang="sv-SE" dirty="0"/>
          </a:p>
          <a:p>
            <a:r>
              <a:rPr lang="sv-SE" dirty="0" err="1"/>
              <a:t>Sosiaalisuus</a:t>
            </a:r>
            <a:endParaRPr lang="sv-SE" dirty="0"/>
          </a:p>
        </p:txBody>
      </p:sp>
      <p:pic>
        <p:nvPicPr>
          <p:cNvPr id="6" name="Graphic 5" descr="Sun">
            <a:extLst>
              <a:ext uri="{FF2B5EF4-FFF2-40B4-BE49-F238E27FC236}">
                <a16:creationId xmlns:a16="http://schemas.microsoft.com/office/drawing/2014/main" id="{58538275-8DB2-A643-9CF1-5DCDB469E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81200" y="2382864"/>
            <a:ext cx="914400" cy="914400"/>
          </a:xfrm>
          <a:prstGeom prst="rect">
            <a:avLst/>
          </a:prstGeom>
        </p:spPr>
      </p:pic>
      <p:pic>
        <p:nvPicPr>
          <p:cNvPr id="7" name="Graphic 6" descr="Sun">
            <a:extLst>
              <a:ext uri="{FF2B5EF4-FFF2-40B4-BE49-F238E27FC236}">
                <a16:creationId xmlns:a16="http://schemas.microsoft.com/office/drawing/2014/main" id="{510583AC-6C23-AE41-B850-803185609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4325" y="2382864"/>
            <a:ext cx="914400" cy="914400"/>
          </a:xfrm>
          <a:prstGeom prst="rect">
            <a:avLst/>
          </a:prstGeom>
        </p:spPr>
      </p:pic>
      <p:pic>
        <p:nvPicPr>
          <p:cNvPr id="8" name="Graphic 7" descr="Sun">
            <a:extLst>
              <a:ext uri="{FF2B5EF4-FFF2-40B4-BE49-F238E27FC236}">
                <a16:creationId xmlns:a16="http://schemas.microsoft.com/office/drawing/2014/main" id="{5A6FA23C-A23D-A74B-AE04-5E3F16502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50250" y="2382864"/>
            <a:ext cx="914400" cy="914400"/>
          </a:xfrm>
          <a:prstGeom prst="rect">
            <a:avLst/>
          </a:prstGeom>
        </p:spPr>
      </p:pic>
      <p:pic>
        <p:nvPicPr>
          <p:cNvPr id="9" name="Graphic 8" descr="Sun">
            <a:extLst>
              <a:ext uri="{FF2B5EF4-FFF2-40B4-BE49-F238E27FC236}">
                <a16:creationId xmlns:a16="http://schemas.microsoft.com/office/drawing/2014/main" id="{731A7A23-DB11-BB42-A4DC-2C374BF09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02305" y="2382864"/>
            <a:ext cx="914400" cy="914400"/>
          </a:xfrm>
          <a:prstGeom prst="rect">
            <a:avLst/>
          </a:prstGeom>
        </p:spPr>
      </p:pic>
      <p:pic>
        <p:nvPicPr>
          <p:cNvPr id="13" name="Graphic 12" descr="Candle">
            <a:extLst>
              <a:ext uri="{FF2B5EF4-FFF2-40B4-BE49-F238E27FC236}">
                <a16:creationId xmlns:a16="http://schemas.microsoft.com/office/drawing/2014/main" id="{07CD8DEE-58E7-3A4B-9025-744BA2D922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47079" y="4430402"/>
            <a:ext cx="914400" cy="914400"/>
          </a:xfrm>
          <a:prstGeom prst="rect">
            <a:avLst/>
          </a:prstGeom>
        </p:spPr>
      </p:pic>
      <p:pic>
        <p:nvPicPr>
          <p:cNvPr id="14" name="Graphic 13" descr="Candle">
            <a:extLst>
              <a:ext uri="{FF2B5EF4-FFF2-40B4-BE49-F238E27FC236}">
                <a16:creationId xmlns:a16="http://schemas.microsoft.com/office/drawing/2014/main" id="{6C2282D9-B3DA-D247-A45C-8E9BDB65D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7877" y="4430402"/>
            <a:ext cx="914400" cy="914400"/>
          </a:xfrm>
          <a:prstGeom prst="rect">
            <a:avLst/>
          </a:prstGeom>
        </p:spPr>
      </p:pic>
      <p:pic>
        <p:nvPicPr>
          <p:cNvPr id="15" name="Graphic 14" descr="Candle">
            <a:extLst>
              <a:ext uri="{FF2B5EF4-FFF2-40B4-BE49-F238E27FC236}">
                <a16:creationId xmlns:a16="http://schemas.microsoft.com/office/drawing/2014/main" id="{CB144429-539F-994F-B5C8-87EBCEF324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00449" y="4430402"/>
            <a:ext cx="914400" cy="914400"/>
          </a:xfrm>
          <a:prstGeom prst="rect">
            <a:avLst/>
          </a:prstGeom>
        </p:spPr>
      </p:pic>
      <p:pic>
        <p:nvPicPr>
          <p:cNvPr id="16" name="Graphic 15" descr="Candle">
            <a:extLst>
              <a:ext uri="{FF2B5EF4-FFF2-40B4-BE49-F238E27FC236}">
                <a16:creationId xmlns:a16="http://schemas.microsoft.com/office/drawing/2014/main" id="{837E3EEC-FFFD-6042-9C94-41DBF3ED58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04530" y="4430402"/>
            <a:ext cx="914400" cy="914400"/>
          </a:xfrm>
          <a:prstGeom prst="rect">
            <a:avLst/>
          </a:prstGeom>
        </p:spPr>
      </p:pic>
      <p:pic>
        <p:nvPicPr>
          <p:cNvPr id="10" name="Graphic 9" descr="Apple">
            <a:extLst>
              <a:ext uri="{FF2B5EF4-FFF2-40B4-BE49-F238E27FC236}">
                <a16:creationId xmlns:a16="http://schemas.microsoft.com/office/drawing/2014/main" id="{9354F176-9B19-C247-BDFF-8FED165384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75671" y="3162069"/>
            <a:ext cx="615644" cy="615644"/>
          </a:xfrm>
          <a:prstGeom prst="rect">
            <a:avLst/>
          </a:prstGeom>
        </p:spPr>
      </p:pic>
      <p:pic>
        <p:nvPicPr>
          <p:cNvPr id="12" name="Graphic 11" descr="Grapes">
            <a:extLst>
              <a:ext uri="{FF2B5EF4-FFF2-40B4-BE49-F238E27FC236}">
                <a16:creationId xmlns:a16="http://schemas.microsoft.com/office/drawing/2014/main" id="{5DAAF3F7-51F7-E349-85EA-D65FA9C4AE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20092" y="3683348"/>
            <a:ext cx="554011" cy="554011"/>
          </a:xfrm>
          <a:prstGeom prst="rect">
            <a:avLst/>
          </a:prstGeom>
        </p:spPr>
      </p:pic>
      <p:pic>
        <p:nvPicPr>
          <p:cNvPr id="18" name="Graphic 17" descr="Coffee">
            <a:extLst>
              <a:ext uri="{FF2B5EF4-FFF2-40B4-BE49-F238E27FC236}">
                <a16:creationId xmlns:a16="http://schemas.microsoft.com/office/drawing/2014/main" id="{9BA46B47-ACE7-A445-B8DA-FA730D4299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91154" y="3006726"/>
            <a:ext cx="554011" cy="554011"/>
          </a:xfrm>
          <a:prstGeom prst="rect">
            <a:avLst/>
          </a:prstGeom>
        </p:spPr>
      </p:pic>
      <p:pic>
        <p:nvPicPr>
          <p:cNvPr id="20" name="Graphic 19" descr="Bowl">
            <a:extLst>
              <a:ext uri="{FF2B5EF4-FFF2-40B4-BE49-F238E27FC236}">
                <a16:creationId xmlns:a16="http://schemas.microsoft.com/office/drawing/2014/main" id="{34A8D7EF-507A-134D-954B-1575008843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25135" y="3615571"/>
            <a:ext cx="554011" cy="554011"/>
          </a:xfrm>
          <a:prstGeom prst="rect">
            <a:avLst/>
          </a:prstGeom>
        </p:spPr>
      </p:pic>
      <p:pic>
        <p:nvPicPr>
          <p:cNvPr id="22" name="Graphic 21" descr="Table setting">
            <a:extLst>
              <a:ext uri="{FF2B5EF4-FFF2-40B4-BE49-F238E27FC236}">
                <a16:creationId xmlns:a16="http://schemas.microsoft.com/office/drawing/2014/main" id="{C0C765BD-D34F-1B44-B350-71CB3819DF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491520" y="3326349"/>
            <a:ext cx="554011" cy="554011"/>
          </a:xfrm>
          <a:prstGeom prst="rect">
            <a:avLst/>
          </a:prstGeom>
        </p:spPr>
      </p:pic>
      <p:pic>
        <p:nvPicPr>
          <p:cNvPr id="23" name="Graphic 22" descr="Apple">
            <a:extLst>
              <a:ext uri="{FF2B5EF4-FFF2-40B4-BE49-F238E27FC236}">
                <a16:creationId xmlns:a16="http://schemas.microsoft.com/office/drawing/2014/main" id="{AC4843A7-E084-5043-8A71-4666FD0AE1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72538" y="3162069"/>
            <a:ext cx="615644" cy="615644"/>
          </a:xfrm>
          <a:prstGeom prst="rect">
            <a:avLst/>
          </a:prstGeom>
        </p:spPr>
      </p:pic>
      <p:pic>
        <p:nvPicPr>
          <p:cNvPr id="24" name="Graphic 23" descr="Grapes">
            <a:extLst>
              <a:ext uri="{FF2B5EF4-FFF2-40B4-BE49-F238E27FC236}">
                <a16:creationId xmlns:a16="http://schemas.microsoft.com/office/drawing/2014/main" id="{456FE9F8-6298-0847-97D4-8835D3B19A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16959" y="3683348"/>
            <a:ext cx="554011" cy="554011"/>
          </a:xfrm>
          <a:prstGeom prst="rect">
            <a:avLst/>
          </a:prstGeom>
        </p:spPr>
      </p:pic>
      <p:pic>
        <p:nvPicPr>
          <p:cNvPr id="25" name="Graphic 24" descr="Coffee">
            <a:extLst>
              <a:ext uri="{FF2B5EF4-FFF2-40B4-BE49-F238E27FC236}">
                <a16:creationId xmlns:a16="http://schemas.microsoft.com/office/drawing/2014/main" id="{4DB6236A-555B-D54A-A2C5-53C570F58C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88021" y="3006726"/>
            <a:ext cx="554011" cy="554011"/>
          </a:xfrm>
          <a:prstGeom prst="rect">
            <a:avLst/>
          </a:prstGeom>
        </p:spPr>
      </p:pic>
      <p:pic>
        <p:nvPicPr>
          <p:cNvPr id="26" name="Graphic 25" descr="Bowl">
            <a:extLst>
              <a:ext uri="{FF2B5EF4-FFF2-40B4-BE49-F238E27FC236}">
                <a16:creationId xmlns:a16="http://schemas.microsoft.com/office/drawing/2014/main" id="{C945333F-0200-0643-BD30-EE6615161E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022002" y="3615571"/>
            <a:ext cx="554011" cy="554011"/>
          </a:xfrm>
          <a:prstGeom prst="rect">
            <a:avLst/>
          </a:prstGeom>
        </p:spPr>
      </p:pic>
      <p:pic>
        <p:nvPicPr>
          <p:cNvPr id="27" name="Graphic 26" descr="Table setting">
            <a:extLst>
              <a:ext uri="{FF2B5EF4-FFF2-40B4-BE49-F238E27FC236}">
                <a16:creationId xmlns:a16="http://schemas.microsoft.com/office/drawing/2014/main" id="{24BFB58F-20B1-1D4E-9F7A-E6A5934BD5E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88387" y="3326349"/>
            <a:ext cx="554011" cy="554011"/>
          </a:xfrm>
          <a:prstGeom prst="rect">
            <a:avLst/>
          </a:prstGeom>
        </p:spPr>
      </p:pic>
      <p:pic>
        <p:nvPicPr>
          <p:cNvPr id="28" name="Graphic 27" descr="Apple">
            <a:extLst>
              <a:ext uri="{FF2B5EF4-FFF2-40B4-BE49-F238E27FC236}">
                <a16:creationId xmlns:a16="http://schemas.microsoft.com/office/drawing/2014/main" id="{11009EDB-67E0-A143-96B4-C2B01F2D1D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38949" y="3197285"/>
            <a:ext cx="615644" cy="615644"/>
          </a:xfrm>
          <a:prstGeom prst="rect">
            <a:avLst/>
          </a:prstGeom>
        </p:spPr>
      </p:pic>
      <p:pic>
        <p:nvPicPr>
          <p:cNvPr id="29" name="Graphic 28" descr="Grapes">
            <a:extLst>
              <a:ext uri="{FF2B5EF4-FFF2-40B4-BE49-F238E27FC236}">
                <a16:creationId xmlns:a16="http://schemas.microsoft.com/office/drawing/2014/main" id="{017451C1-8B43-C84C-A6F5-554134242A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83370" y="3718564"/>
            <a:ext cx="554011" cy="554011"/>
          </a:xfrm>
          <a:prstGeom prst="rect">
            <a:avLst/>
          </a:prstGeom>
        </p:spPr>
      </p:pic>
      <p:pic>
        <p:nvPicPr>
          <p:cNvPr id="30" name="Graphic 29" descr="Coffee">
            <a:extLst>
              <a:ext uri="{FF2B5EF4-FFF2-40B4-BE49-F238E27FC236}">
                <a16:creationId xmlns:a16="http://schemas.microsoft.com/office/drawing/2014/main" id="{C9D357F9-DA81-7B4B-AA56-26430B2A25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54432" y="3041942"/>
            <a:ext cx="554011" cy="554011"/>
          </a:xfrm>
          <a:prstGeom prst="rect">
            <a:avLst/>
          </a:prstGeom>
        </p:spPr>
      </p:pic>
      <p:pic>
        <p:nvPicPr>
          <p:cNvPr id="31" name="Graphic 30" descr="Bowl">
            <a:extLst>
              <a:ext uri="{FF2B5EF4-FFF2-40B4-BE49-F238E27FC236}">
                <a16:creationId xmlns:a16="http://schemas.microsoft.com/office/drawing/2014/main" id="{AD3D808D-D0C3-5049-A87F-183BB92A66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88413" y="3650787"/>
            <a:ext cx="554011" cy="554011"/>
          </a:xfrm>
          <a:prstGeom prst="rect">
            <a:avLst/>
          </a:prstGeom>
        </p:spPr>
      </p:pic>
      <p:pic>
        <p:nvPicPr>
          <p:cNvPr id="32" name="Graphic 31" descr="Table setting">
            <a:extLst>
              <a:ext uri="{FF2B5EF4-FFF2-40B4-BE49-F238E27FC236}">
                <a16:creationId xmlns:a16="http://schemas.microsoft.com/office/drawing/2014/main" id="{3B74E963-18BD-8A4B-8B7B-BB34044CB5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54798" y="3361565"/>
            <a:ext cx="554011" cy="554011"/>
          </a:xfrm>
          <a:prstGeom prst="rect">
            <a:avLst/>
          </a:prstGeom>
        </p:spPr>
      </p:pic>
      <p:pic>
        <p:nvPicPr>
          <p:cNvPr id="33" name="Graphic 32" descr="Apple">
            <a:extLst>
              <a:ext uri="{FF2B5EF4-FFF2-40B4-BE49-F238E27FC236}">
                <a16:creationId xmlns:a16="http://schemas.microsoft.com/office/drawing/2014/main" id="{0DE9BEF6-33C8-6946-A86C-FE0DF246F9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60109" y="3256434"/>
            <a:ext cx="615644" cy="615644"/>
          </a:xfrm>
          <a:prstGeom prst="rect">
            <a:avLst/>
          </a:prstGeom>
        </p:spPr>
      </p:pic>
      <p:pic>
        <p:nvPicPr>
          <p:cNvPr id="34" name="Graphic 33" descr="Grapes">
            <a:extLst>
              <a:ext uri="{FF2B5EF4-FFF2-40B4-BE49-F238E27FC236}">
                <a16:creationId xmlns:a16="http://schemas.microsoft.com/office/drawing/2014/main" id="{8ACA8AFF-0F19-5B4A-AF74-41A79E1609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04530" y="3777713"/>
            <a:ext cx="554011" cy="554011"/>
          </a:xfrm>
          <a:prstGeom prst="rect">
            <a:avLst/>
          </a:prstGeom>
        </p:spPr>
      </p:pic>
      <p:pic>
        <p:nvPicPr>
          <p:cNvPr id="35" name="Graphic 34" descr="Coffee">
            <a:extLst>
              <a:ext uri="{FF2B5EF4-FFF2-40B4-BE49-F238E27FC236}">
                <a16:creationId xmlns:a16="http://schemas.microsoft.com/office/drawing/2014/main" id="{94E9C0BB-F566-0F4A-B6A0-58D874E01C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75592" y="3101091"/>
            <a:ext cx="554011" cy="554011"/>
          </a:xfrm>
          <a:prstGeom prst="rect">
            <a:avLst/>
          </a:prstGeom>
        </p:spPr>
      </p:pic>
      <p:pic>
        <p:nvPicPr>
          <p:cNvPr id="36" name="Graphic 35" descr="Bowl">
            <a:extLst>
              <a:ext uri="{FF2B5EF4-FFF2-40B4-BE49-F238E27FC236}">
                <a16:creationId xmlns:a16="http://schemas.microsoft.com/office/drawing/2014/main" id="{543A6B38-8124-E943-8459-86C2C83A6E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09573" y="3709936"/>
            <a:ext cx="554011" cy="554011"/>
          </a:xfrm>
          <a:prstGeom prst="rect">
            <a:avLst/>
          </a:prstGeom>
        </p:spPr>
      </p:pic>
      <p:pic>
        <p:nvPicPr>
          <p:cNvPr id="37" name="Graphic 36" descr="Table setting">
            <a:extLst>
              <a:ext uri="{FF2B5EF4-FFF2-40B4-BE49-F238E27FC236}">
                <a16:creationId xmlns:a16="http://schemas.microsoft.com/office/drawing/2014/main" id="{34B7D0E4-D5C5-044A-9F44-95027EA181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75958" y="3420714"/>
            <a:ext cx="554011" cy="554011"/>
          </a:xfrm>
          <a:prstGeom prst="rect">
            <a:avLst/>
          </a:prstGeom>
        </p:spPr>
      </p:pic>
      <p:pic>
        <p:nvPicPr>
          <p:cNvPr id="11" name="Graphic 10" descr="Cycling">
            <a:extLst>
              <a:ext uri="{FF2B5EF4-FFF2-40B4-BE49-F238E27FC236}">
                <a16:creationId xmlns:a16="http://schemas.microsoft.com/office/drawing/2014/main" id="{AC941D90-2469-9048-93D8-092CB2B694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983976" y="1662191"/>
            <a:ext cx="914400" cy="914400"/>
          </a:xfrm>
          <a:prstGeom prst="rect">
            <a:avLst/>
          </a:prstGeom>
        </p:spPr>
      </p:pic>
      <p:pic>
        <p:nvPicPr>
          <p:cNvPr id="19" name="Graphic 18" descr="Baseball">
            <a:extLst>
              <a:ext uri="{FF2B5EF4-FFF2-40B4-BE49-F238E27FC236}">
                <a16:creationId xmlns:a16="http://schemas.microsoft.com/office/drawing/2014/main" id="{EE52C8AC-F795-D24A-BDD5-E4BF39AFB12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594250" y="1662191"/>
            <a:ext cx="914400" cy="914400"/>
          </a:xfrm>
          <a:prstGeom prst="rect">
            <a:avLst/>
          </a:prstGeom>
        </p:spPr>
      </p:pic>
      <p:pic>
        <p:nvPicPr>
          <p:cNvPr id="38" name="Graphic 37" descr="Downhill skiing">
            <a:extLst>
              <a:ext uri="{FF2B5EF4-FFF2-40B4-BE49-F238E27FC236}">
                <a16:creationId xmlns:a16="http://schemas.microsoft.com/office/drawing/2014/main" id="{24D29C1E-2E53-154B-8E85-7C8453CA7F9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897393" y="1720332"/>
            <a:ext cx="914400" cy="914400"/>
          </a:xfrm>
          <a:prstGeom prst="rect">
            <a:avLst/>
          </a:prstGeom>
        </p:spPr>
      </p:pic>
      <p:pic>
        <p:nvPicPr>
          <p:cNvPr id="40" name="Graphic 39" descr="Gymnast Floor routine">
            <a:extLst>
              <a:ext uri="{FF2B5EF4-FFF2-40B4-BE49-F238E27FC236}">
                <a16:creationId xmlns:a16="http://schemas.microsoft.com/office/drawing/2014/main" id="{4D0D87A1-7BFA-2048-840D-C71459CEE2C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352230" y="1746746"/>
            <a:ext cx="914400" cy="914400"/>
          </a:xfrm>
          <a:prstGeom prst="rect">
            <a:avLst/>
          </a:prstGeom>
        </p:spPr>
      </p:pic>
      <p:pic>
        <p:nvPicPr>
          <p:cNvPr id="17" name="Graphic 16" descr="Group of people">
            <a:extLst>
              <a:ext uri="{FF2B5EF4-FFF2-40B4-BE49-F238E27FC236}">
                <a16:creationId xmlns:a16="http://schemas.microsoft.com/office/drawing/2014/main" id="{E4C8E40A-1A0A-184D-9EC9-2FA2975BB1D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927074" y="3501424"/>
            <a:ext cx="914400" cy="914400"/>
          </a:xfrm>
          <a:prstGeom prst="rect">
            <a:avLst/>
          </a:prstGeom>
        </p:spPr>
      </p:pic>
      <p:pic>
        <p:nvPicPr>
          <p:cNvPr id="39" name="Graphic 38" descr="Group success">
            <a:extLst>
              <a:ext uri="{FF2B5EF4-FFF2-40B4-BE49-F238E27FC236}">
                <a16:creationId xmlns:a16="http://schemas.microsoft.com/office/drawing/2014/main" id="{D6598A6A-AAB6-854B-805D-AB881400B23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9382881" y="3631854"/>
            <a:ext cx="914400" cy="914400"/>
          </a:xfrm>
          <a:prstGeom prst="rect">
            <a:avLst/>
          </a:prstGeom>
        </p:spPr>
      </p:pic>
      <p:pic>
        <p:nvPicPr>
          <p:cNvPr id="42" name="Graphic 41" descr="Group">
            <a:extLst>
              <a:ext uri="{FF2B5EF4-FFF2-40B4-BE49-F238E27FC236}">
                <a16:creationId xmlns:a16="http://schemas.microsoft.com/office/drawing/2014/main" id="{908A33E0-2330-F74C-BA25-C13BE256939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650609" y="3503153"/>
            <a:ext cx="914400" cy="914400"/>
          </a:xfrm>
          <a:prstGeom prst="rect">
            <a:avLst/>
          </a:prstGeom>
        </p:spPr>
      </p:pic>
      <p:pic>
        <p:nvPicPr>
          <p:cNvPr id="44" name="Graphic 43" descr="Group of women">
            <a:extLst>
              <a:ext uri="{FF2B5EF4-FFF2-40B4-BE49-F238E27FC236}">
                <a16:creationId xmlns:a16="http://schemas.microsoft.com/office/drawing/2014/main" id="{9E036AE6-741E-F54F-9214-76ABD4A42E8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934441" y="360757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98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3C81D-EEB8-3D4E-BC13-B7CDAC10A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Todellisuus</a:t>
            </a:r>
            <a:r>
              <a:rPr lang="sv-SE" dirty="0"/>
              <a:t> on </a:t>
            </a:r>
            <a:r>
              <a:rPr lang="sv-SE" dirty="0" err="1"/>
              <a:t>toista</a:t>
            </a:r>
            <a:endParaRPr lang="sv-S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2B3566-60F2-E942-8BF5-B34A8B267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693" t="21832" r="43370"/>
          <a:stretch/>
        </p:blipFill>
        <p:spPr>
          <a:xfrm>
            <a:off x="2169762" y="2076773"/>
            <a:ext cx="6121831" cy="562165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40E2AB-FEAB-EC46-880C-EC7B782BE608}"/>
              </a:ext>
            </a:extLst>
          </p:cNvPr>
          <p:cNvSpPr txBox="1"/>
          <p:nvPr/>
        </p:nvSpPr>
        <p:spPr>
          <a:xfrm>
            <a:off x="6456040" y="1311151"/>
            <a:ext cx="5472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Valo: </a:t>
            </a:r>
            <a:r>
              <a:rPr lang="sv-SE" dirty="0" err="1"/>
              <a:t>keinovaloa</a:t>
            </a:r>
            <a:r>
              <a:rPr lang="sv-SE" dirty="0"/>
              <a:t>, </a:t>
            </a:r>
            <a:r>
              <a:rPr lang="sv-SE" dirty="0" err="1"/>
              <a:t>ruutujen</a:t>
            </a:r>
            <a:r>
              <a:rPr lang="sv-SE" dirty="0"/>
              <a:t> </a:t>
            </a:r>
            <a:r>
              <a:rPr lang="sv-SE" dirty="0" err="1"/>
              <a:t>valoa</a:t>
            </a:r>
            <a:r>
              <a:rPr lang="sv-SE" dirty="0"/>
              <a:t> </a:t>
            </a:r>
          </a:p>
          <a:p>
            <a:r>
              <a:rPr lang="sv-SE" dirty="0" err="1"/>
              <a:t>Liikunta</a:t>
            </a:r>
            <a:r>
              <a:rPr lang="sv-SE" dirty="0"/>
              <a:t>: </a:t>
            </a:r>
            <a:r>
              <a:rPr lang="sv-SE" dirty="0" err="1"/>
              <a:t>päivä</a:t>
            </a:r>
            <a:r>
              <a:rPr lang="sv-SE" dirty="0"/>
              <a:t> </a:t>
            </a:r>
            <a:r>
              <a:rPr lang="sv-SE" dirty="0" err="1"/>
              <a:t>istutaan</a:t>
            </a:r>
            <a:r>
              <a:rPr lang="sv-SE" dirty="0"/>
              <a:t>, </a:t>
            </a:r>
            <a:r>
              <a:rPr lang="sv-SE" dirty="0" err="1"/>
              <a:t>illalla</a:t>
            </a:r>
            <a:r>
              <a:rPr lang="sv-SE" dirty="0"/>
              <a:t> </a:t>
            </a:r>
            <a:r>
              <a:rPr lang="sv-SE" dirty="0" err="1"/>
              <a:t>liikutaan</a:t>
            </a:r>
            <a:endParaRPr lang="sv-SE" dirty="0"/>
          </a:p>
          <a:p>
            <a:r>
              <a:rPr lang="sv-SE" dirty="0" err="1"/>
              <a:t>Vuorotyö</a:t>
            </a:r>
            <a:r>
              <a:rPr lang="sv-SE" dirty="0"/>
              <a:t>: </a:t>
            </a:r>
            <a:r>
              <a:rPr lang="sv-SE" dirty="0" err="1"/>
              <a:t>rytmi</a:t>
            </a:r>
            <a:r>
              <a:rPr lang="sv-SE" dirty="0"/>
              <a:t> </a:t>
            </a:r>
            <a:r>
              <a:rPr lang="sv-SE" dirty="0" err="1"/>
              <a:t>vaihtelee</a:t>
            </a:r>
            <a:endParaRPr lang="sv-SE" dirty="0"/>
          </a:p>
        </p:txBody>
      </p:sp>
      <p:pic>
        <p:nvPicPr>
          <p:cNvPr id="18" name="Graphic 17" descr="Coffee">
            <a:extLst>
              <a:ext uri="{FF2B5EF4-FFF2-40B4-BE49-F238E27FC236}">
                <a16:creationId xmlns:a16="http://schemas.microsoft.com/office/drawing/2014/main" id="{9BA46B47-ACE7-A445-B8DA-FA730D429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56366" y="3067716"/>
            <a:ext cx="554011" cy="554011"/>
          </a:xfrm>
          <a:prstGeom prst="rect">
            <a:avLst/>
          </a:prstGeom>
        </p:spPr>
      </p:pic>
      <p:pic>
        <p:nvPicPr>
          <p:cNvPr id="25" name="Graphic 24" descr="Coffee">
            <a:extLst>
              <a:ext uri="{FF2B5EF4-FFF2-40B4-BE49-F238E27FC236}">
                <a16:creationId xmlns:a16="http://schemas.microsoft.com/office/drawing/2014/main" id="{4DB6236A-555B-D54A-A2C5-53C570F58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1196" y="2691176"/>
            <a:ext cx="554011" cy="554011"/>
          </a:xfrm>
          <a:prstGeom prst="rect">
            <a:avLst/>
          </a:prstGeom>
        </p:spPr>
      </p:pic>
      <p:pic>
        <p:nvPicPr>
          <p:cNvPr id="26" name="Graphic 25" descr="Bowl">
            <a:extLst>
              <a:ext uri="{FF2B5EF4-FFF2-40B4-BE49-F238E27FC236}">
                <a16:creationId xmlns:a16="http://schemas.microsoft.com/office/drawing/2014/main" id="{C945333F-0200-0643-BD30-EE6615161E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9914" y="2860740"/>
            <a:ext cx="554011" cy="554011"/>
          </a:xfrm>
          <a:prstGeom prst="rect">
            <a:avLst/>
          </a:prstGeom>
        </p:spPr>
      </p:pic>
      <p:pic>
        <p:nvPicPr>
          <p:cNvPr id="27" name="Graphic 26" descr="Table setting">
            <a:extLst>
              <a:ext uri="{FF2B5EF4-FFF2-40B4-BE49-F238E27FC236}">
                <a16:creationId xmlns:a16="http://schemas.microsoft.com/office/drawing/2014/main" id="{24BFB58F-20B1-1D4E-9F7A-E6A5934BD5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44242" y="2860740"/>
            <a:ext cx="554011" cy="554011"/>
          </a:xfrm>
          <a:prstGeom prst="rect">
            <a:avLst/>
          </a:prstGeom>
        </p:spPr>
      </p:pic>
      <p:pic>
        <p:nvPicPr>
          <p:cNvPr id="31" name="Graphic 30" descr="Bowl">
            <a:extLst>
              <a:ext uri="{FF2B5EF4-FFF2-40B4-BE49-F238E27FC236}">
                <a16:creationId xmlns:a16="http://schemas.microsoft.com/office/drawing/2014/main" id="{AD3D808D-D0C3-5049-A87F-183BB92A6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7429" y="3918886"/>
            <a:ext cx="554011" cy="554011"/>
          </a:xfrm>
          <a:prstGeom prst="rect">
            <a:avLst/>
          </a:prstGeom>
        </p:spPr>
      </p:pic>
      <p:pic>
        <p:nvPicPr>
          <p:cNvPr id="35" name="Graphic 34" descr="Coffee">
            <a:extLst>
              <a:ext uri="{FF2B5EF4-FFF2-40B4-BE49-F238E27FC236}">
                <a16:creationId xmlns:a16="http://schemas.microsoft.com/office/drawing/2014/main" id="{94E9C0BB-F566-0F4A-B6A0-58D874E01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10251" y="3192885"/>
            <a:ext cx="554011" cy="554011"/>
          </a:xfrm>
          <a:prstGeom prst="rect">
            <a:avLst/>
          </a:prstGeom>
        </p:spPr>
      </p:pic>
      <p:pic>
        <p:nvPicPr>
          <p:cNvPr id="41" name="Graphic 40" descr="Cycling">
            <a:extLst>
              <a:ext uri="{FF2B5EF4-FFF2-40B4-BE49-F238E27FC236}">
                <a16:creationId xmlns:a16="http://schemas.microsoft.com/office/drawing/2014/main" id="{62FB7CFB-ACAE-B74F-8FBD-5D23D893F5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69823" y="3388917"/>
            <a:ext cx="914400" cy="914400"/>
          </a:xfrm>
          <a:prstGeom prst="rect">
            <a:avLst/>
          </a:prstGeom>
        </p:spPr>
      </p:pic>
      <p:pic>
        <p:nvPicPr>
          <p:cNvPr id="21" name="Graphic 20" descr="Monitor">
            <a:extLst>
              <a:ext uri="{FF2B5EF4-FFF2-40B4-BE49-F238E27FC236}">
                <a16:creationId xmlns:a16="http://schemas.microsoft.com/office/drawing/2014/main" id="{EA8B5681-4FFF-FB4D-86E8-A124DF91B9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52749" y="3464638"/>
            <a:ext cx="914400" cy="914400"/>
          </a:xfrm>
          <a:prstGeom prst="rect">
            <a:avLst/>
          </a:prstGeom>
        </p:spPr>
      </p:pic>
      <p:pic>
        <p:nvPicPr>
          <p:cNvPr id="45" name="Graphic 44" descr="Monitor">
            <a:extLst>
              <a:ext uri="{FF2B5EF4-FFF2-40B4-BE49-F238E27FC236}">
                <a16:creationId xmlns:a16="http://schemas.microsoft.com/office/drawing/2014/main" id="{C5879C1F-805D-DF45-989B-6D778182D8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31307" y="3104289"/>
            <a:ext cx="914400" cy="914400"/>
          </a:xfrm>
          <a:prstGeom prst="rect">
            <a:avLst/>
          </a:prstGeom>
        </p:spPr>
      </p:pic>
      <p:pic>
        <p:nvPicPr>
          <p:cNvPr id="46" name="Graphic 45" descr="Monitor">
            <a:extLst>
              <a:ext uri="{FF2B5EF4-FFF2-40B4-BE49-F238E27FC236}">
                <a16:creationId xmlns:a16="http://schemas.microsoft.com/office/drawing/2014/main" id="{933BFCE9-FF54-6443-B732-F6F4FE0947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41033" y="3109894"/>
            <a:ext cx="914400" cy="914400"/>
          </a:xfrm>
          <a:prstGeom prst="rect">
            <a:avLst/>
          </a:prstGeom>
        </p:spPr>
      </p:pic>
      <p:pic>
        <p:nvPicPr>
          <p:cNvPr id="47" name="Graphic 46" descr="Lightbulb">
            <a:extLst>
              <a:ext uri="{FF2B5EF4-FFF2-40B4-BE49-F238E27FC236}">
                <a16:creationId xmlns:a16="http://schemas.microsoft.com/office/drawing/2014/main" id="{82761F48-ADD4-E149-AEFE-557078ED95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59629" y="4237485"/>
            <a:ext cx="914400" cy="914400"/>
          </a:xfrm>
          <a:prstGeom prst="rect">
            <a:avLst/>
          </a:prstGeom>
        </p:spPr>
      </p:pic>
      <p:pic>
        <p:nvPicPr>
          <p:cNvPr id="20" name="Graphic 19" descr="Coffee">
            <a:extLst>
              <a:ext uri="{FF2B5EF4-FFF2-40B4-BE49-F238E27FC236}">
                <a16:creationId xmlns:a16="http://schemas.microsoft.com/office/drawing/2014/main" id="{ACB14009-F1BC-B048-BB44-0EC25374E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1973" y="3673960"/>
            <a:ext cx="554011" cy="554011"/>
          </a:xfrm>
          <a:prstGeom prst="rect">
            <a:avLst/>
          </a:prstGeom>
        </p:spPr>
      </p:pic>
      <p:pic>
        <p:nvPicPr>
          <p:cNvPr id="22" name="Graphic 21" descr="Coffee">
            <a:extLst>
              <a:ext uri="{FF2B5EF4-FFF2-40B4-BE49-F238E27FC236}">
                <a16:creationId xmlns:a16="http://schemas.microsoft.com/office/drawing/2014/main" id="{B8922355-E6E5-684F-90A8-9138E1EEC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9801" y="4018689"/>
            <a:ext cx="554011" cy="55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15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Ryhmä 1079"/>
          <p:cNvGrpSpPr>
            <a:grpSpLocks/>
          </p:cNvGrpSpPr>
          <p:nvPr/>
        </p:nvGrpSpPr>
        <p:grpSpPr bwMode="auto">
          <a:xfrm>
            <a:off x="2782888" y="333375"/>
            <a:ext cx="6697662" cy="5100020"/>
            <a:chOff x="1259631" y="332658"/>
            <a:chExt cx="6696745" cy="5100038"/>
          </a:xfrm>
        </p:grpSpPr>
        <p:sp>
          <p:nvSpPr>
            <p:cNvPr id="15363" name="Ellipsi 3"/>
            <p:cNvSpPr>
              <a:spLocks/>
            </p:cNvSpPr>
            <p:nvPr/>
          </p:nvSpPr>
          <p:spPr bwMode="auto">
            <a:xfrm>
              <a:off x="3311856" y="332658"/>
              <a:ext cx="2520278" cy="1800197"/>
            </a:xfrm>
            <a:custGeom>
              <a:avLst/>
              <a:gdLst>
                <a:gd name="T0" fmla="*/ 1260139 w 2520278"/>
                <a:gd name="T1" fmla="*/ 0 h 1800197"/>
                <a:gd name="T2" fmla="*/ 2520278 w 2520278"/>
                <a:gd name="T3" fmla="*/ 900099 h 1800197"/>
                <a:gd name="T4" fmla="*/ 1260139 w 2520278"/>
                <a:gd name="T5" fmla="*/ 1800197 h 1800197"/>
                <a:gd name="T6" fmla="*/ 0 w 2520278"/>
                <a:gd name="T7" fmla="*/ 900099 h 1800197"/>
                <a:gd name="T8" fmla="*/ 369086 w 2520278"/>
                <a:gd name="T9" fmla="*/ 263633 h 1800197"/>
                <a:gd name="T10" fmla="*/ 369086 w 2520278"/>
                <a:gd name="T11" fmla="*/ 1536564 h 1800197"/>
                <a:gd name="T12" fmla="*/ 2151192 w 2520278"/>
                <a:gd name="T13" fmla="*/ 1536564 h 1800197"/>
                <a:gd name="T14" fmla="*/ 2151192 w 2520278"/>
                <a:gd name="T15" fmla="*/ 263633 h 1800197"/>
                <a:gd name="T16" fmla="*/ 17694720 60000 65536"/>
                <a:gd name="T17" fmla="*/ 0 60000 65536"/>
                <a:gd name="T18" fmla="*/ 5898240 60000 65536"/>
                <a:gd name="T19" fmla="*/ 11796480 60000 65536"/>
                <a:gd name="T20" fmla="*/ 17694720 60000 65536"/>
                <a:gd name="T21" fmla="*/ 5898240 60000 65536"/>
                <a:gd name="T22" fmla="*/ 5898240 60000 65536"/>
                <a:gd name="T23" fmla="*/ 17694720 60000 65536"/>
                <a:gd name="T24" fmla="*/ 369086 w 2520278"/>
                <a:gd name="T25" fmla="*/ 263633 h 1800197"/>
                <a:gd name="T26" fmla="*/ 2151192 w 2520278"/>
                <a:gd name="T27" fmla="*/ 1536564 h 180019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20278" h="1800197">
                  <a:moveTo>
                    <a:pt x="0" y="900099"/>
                  </a:moveTo>
                  <a:lnTo>
                    <a:pt x="-1" y="900098"/>
                  </a:lnTo>
                  <a:cubicBezTo>
                    <a:pt x="-1" y="1397209"/>
                    <a:pt x="564183" y="1800198"/>
                    <a:pt x="1260138" y="1800198"/>
                  </a:cubicBezTo>
                  <a:cubicBezTo>
                    <a:pt x="1956094" y="1800198"/>
                    <a:pt x="2520278" y="1397209"/>
                    <a:pt x="2520278" y="900099"/>
                  </a:cubicBezTo>
                  <a:cubicBezTo>
                    <a:pt x="2520278" y="402988"/>
                    <a:pt x="1956094" y="0"/>
                    <a:pt x="1260139" y="0"/>
                  </a:cubicBezTo>
                  <a:cubicBezTo>
                    <a:pt x="564183" y="0"/>
                    <a:pt x="0" y="402988"/>
                    <a:pt x="0" y="900099"/>
                  </a:cubicBezTo>
                  <a:close/>
                </a:path>
              </a:pathLst>
            </a:custGeom>
            <a:noFill/>
            <a:ln w="952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5364" name="Tekstiruutu 4"/>
            <p:cNvSpPr txBox="1">
              <a:spLocks noChangeArrowheads="1"/>
            </p:cNvSpPr>
            <p:nvPr/>
          </p:nvSpPr>
          <p:spPr bwMode="auto">
            <a:xfrm>
              <a:off x="3311856" y="755705"/>
              <a:ext cx="2520278" cy="523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Ctr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fi-FI" altLang="en-US" sz="2800" dirty="0">
                  <a:solidFill>
                    <a:srgbClr val="000000"/>
                  </a:solidFill>
                  <a:latin typeface="Calibri" charset="0"/>
                </a:rPr>
                <a:t>Syöminen</a:t>
              </a:r>
            </a:p>
          </p:txBody>
        </p:sp>
        <p:sp>
          <p:nvSpPr>
            <p:cNvPr id="15365" name="Ellipsi 5"/>
            <p:cNvSpPr>
              <a:spLocks/>
            </p:cNvSpPr>
            <p:nvPr/>
          </p:nvSpPr>
          <p:spPr bwMode="auto">
            <a:xfrm>
              <a:off x="1259631" y="3510006"/>
              <a:ext cx="2520278" cy="1800197"/>
            </a:xfrm>
            <a:custGeom>
              <a:avLst/>
              <a:gdLst>
                <a:gd name="T0" fmla="*/ 1260139 w 2520278"/>
                <a:gd name="T1" fmla="*/ 0 h 1800197"/>
                <a:gd name="T2" fmla="*/ 2520278 w 2520278"/>
                <a:gd name="T3" fmla="*/ 900099 h 1800197"/>
                <a:gd name="T4" fmla="*/ 1260139 w 2520278"/>
                <a:gd name="T5" fmla="*/ 1800197 h 1800197"/>
                <a:gd name="T6" fmla="*/ 0 w 2520278"/>
                <a:gd name="T7" fmla="*/ 900099 h 1800197"/>
                <a:gd name="T8" fmla="*/ 369086 w 2520278"/>
                <a:gd name="T9" fmla="*/ 263633 h 1800197"/>
                <a:gd name="T10" fmla="*/ 369086 w 2520278"/>
                <a:gd name="T11" fmla="*/ 1536564 h 1800197"/>
                <a:gd name="T12" fmla="*/ 2151192 w 2520278"/>
                <a:gd name="T13" fmla="*/ 1536564 h 1800197"/>
                <a:gd name="T14" fmla="*/ 2151192 w 2520278"/>
                <a:gd name="T15" fmla="*/ 263633 h 1800197"/>
                <a:gd name="T16" fmla="*/ 17694720 60000 65536"/>
                <a:gd name="T17" fmla="*/ 0 60000 65536"/>
                <a:gd name="T18" fmla="*/ 5898240 60000 65536"/>
                <a:gd name="T19" fmla="*/ 11796480 60000 65536"/>
                <a:gd name="T20" fmla="*/ 17694720 60000 65536"/>
                <a:gd name="T21" fmla="*/ 5898240 60000 65536"/>
                <a:gd name="T22" fmla="*/ 5898240 60000 65536"/>
                <a:gd name="T23" fmla="*/ 17694720 60000 65536"/>
                <a:gd name="T24" fmla="*/ 369086 w 2520278"/>
                <a:gd name="T25" fmla="*/ 263633 h 1800197"/>
                <a:gd name="T26" fmla="*/ 2151192 w 2520278"/>
                <a:gd name="T27" fmla="*/ 1536564 h 180019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20278" h="1800197">
                  <a:moveTo>
                    <a:pt x="0" y="900099"/>
                  </a:moveTo>
                  <a:lnTo>
                    <a:pt x="-1" y="900098"/>
                  </a:lnTo>
                  <a:cubicBezTo>
                    <a:pt x="-1" y="1397209"/>
                    <a:pt x="564183" y="1800198"/>
                    <a:pt x="1260138" y="1800198"/>
                  </a:cubicBezTo>
                  <a:cubicBezTo>
                    <a:pt x="1956094" y="1800198"/>
                    <a:pt x="2520278" y="1397209"/>
                    <a:pt x="2520278" y="900099"/>
                  </a:cubicBezTo>
                  <a:cubicBezTo>
                    <a:pt x="2520278" y="402988"/>
                    <a:pt x="1956094" y="0"/>
                    <a:pt x="1260139" y="0"/>
                  </a:cubicBezTo>
                  <a:cubicBezTo>
                    <a:pt x="564183" y="0"/>
                    <a:pt x="0" y="402988"/>
                    <a:pt x="0" y="900099"/>
                  </a:cubicBezTo>
                  <a:close/>
                </a:path>
              </a:pathLst>
            </a:custGeom>
            <a:noFill/>
            <a:ln w="952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5366" name="Tekstiruutu 6"/>
            <p:cNvSpPr txBox="1">
              <a:spLocks noChangeArrowheads="1"/>
            </p:cNvSpPr>
            <p:nvPr/>
          </p:nvSpPr>
          <p:spPr bwMode="auto">
            <a:xfrm>
              <a:off x="1259631" y="3933053"/>
              <a:ext cx="2520278" cy="523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Ctr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fi-FI" altLang="en-US" sz="2800" dirty="0">
                  <a:solidFill>
                    <a:srgbClr val="000000"/>
                  </a:solidFill>
                  <a:latin typeface="Calibri" charset="0"/>
                </a:rPr>
                <a:t>Nukkuminen</a:t>
              </a:r>
            </a:p>
          </p:txBody>
        </p:sp>
        <p:sp>
          <p:nvSpPr>
            <p:cNvPr id="15367" name="Ellipsi 7"/>
            <p:cNvSpPr>
              <a:spLocks/>
            </p:cNvSpPr>
            <p:nvPr/>
          </p:nvSpPr>
          <p:spPr bwMode="auto">
            <a:xfrm>
              <a:off x="5436098" y="3510006"/>
              <a:ext cx="2520278" cy="1800197"/>
            </a:xfrm>
            <a:custGeom>
              <a:avLst/>
              <a:gdLst>
                <a:gd name="T0" fmla="*/ 1260139 w 2520278"/>
                <a:gd name="T1" fmla="*/ 0 h 1800197"/>
                <a:gd name="T2" fmla="*/ 2520278 w 2520278"/>
                <a:gd name="T3" fmla="*/ 900099 h 1800197"/>
                <a:gd name="T4" fmla="*/ 1260139 w 2520278"/>
                <a:gd name="T5" fmla="*/ 1800197 h 1800197"/>
                <a:gd name="T6" fmla="*/ 0 w 2520278"/>
                <a:gd name="T7" fmla="*/ 900099 h 1800197"/>
                <a:gd name="T8" fmla="*/ 369086 w 2520278"/>
                <a:gd name="T9" fmla="*/ 263633 h 1800197"/>
                <a:gd name="T10" fmla="*/ 369086 w 2520278"/>
                <a:gd name="T11" fmla="*/ 1536564 h 1800197"/>
                <a:gd name="T12" fmla="*/ 2151192 w 2520278"/>
                <a:gd name="T13" fmla="*/ 1536564 h 1800197"/>
                <a:gd name="T14" fmla="*/ 2151192 w 2520278"/>
                <a:gd name="T15" fmla="*/ 263633 h 1800197"/>
                <a:gd name="T16" fmla="*/ 17694720 60000 65536"/>
                <a:gd name="T17" fmla="*/ 0 60000 65536"/>
                <a:gd name="T18" fmla="*/ 5898240 60000 65536"/>
                <a:gd name="T19" fmla="*/ 11796480 60000 65536"/>
                <a:gd name="T20" fmla="*/ 17694720 60000 65536"/>
                <a:gd name="T21" fmla="*/ 5898240 60000 65536"/>
                <a:gd name="T22" fmla="*/ 5898240 60000 65536"/>
                <a:gd name="T23" fmla="*/ 17694720 60000 65536"/>
                <a:gd name="T24" fmla="*/ 369086 w 2520278"/>
                <a:gd name="T25" fmla="*/ 263633 h 1800197"/>
                <a:gd name="T26" fmla="*/ 2151192 w 2520278"/>
                <a:gd name="T27" fmla="*/ 1536564 h 180019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20278" h="1800197">
                  <a:moveTo>
                    <a:pt x="0" y="900099"/>
                  </a:moveTo>
                  <a:lnTo>
                    <a:pt x="-1" y="900098"/>
                  </a:lnTo>
                  <a:cubicBezTo>
                    <a:pt x="-1" y="1397209"/>
                    <a:pt x="564183" y="1800198"/>
                    <a:pt x="1260138" y="1800198"/>
                  </a:cubicBezTo>
                  <a:cubicBezTo>
                    <a:pt x="1956094" y="1800198"/>
                    <a:pt x="2520278" y="1397209"/>
                    <a:pt x="2520278" y="900099"/>
                  </a:cubicBezTo>
                  <a:cubicBezTo>
                    <a:pt x="2520278" y="402988"/>
                    <a:pt x="1956094" y="0"/>
                    <a:pt x="1260139" y="0"/>
                  </a:cubicBezTo>
                  <a:cubicBezTo>
                    <a:pt x="564183" y="0"/>
                    <a:pt x="0" y="402988"/>
                    <a:pt x="0" y="900099"/>
                  </a:cubicBezTo>
                  <a:close/>
                </a:path>
              </a:pathLst>
            </a:custGeom>
            <a:noFill/>
            <a:ln w="952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5368" name="Tekstiruutu 8"/>
            <p:cNvSpPr txBox="1">
              <a:spLocks noChangeArrowheads="1"/>
            </p:cNvSpPr>
            <p:nvPr/>
          </p:nvSpPr>
          <p:spPr bwMode="auto">
            <a:xfrm>
              <a:off x="5436098" y="3933053"/>
              <a:ext cx="2520278" cy="523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Ctr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fi-FI" altLang="en-US" sz="2800" dirty="0">
                  <a:solidFill>
                    <a:srgbClr val="000000"/>
                  </a:solidFill>
                  <a:latin typeface="Calibri" charset="0"/>
                </a:rPr>
                <a:t>Liikkuminen</a:t>
              </a:r>
            </a:p>
          </p:txBody>
        </p:sp>
        <p:sp>
          <p:nvSpPr>
            <p:cNvPr id="15369" name="Puolivapaa piirto 17"/>
            <p:cNvSpPr>
              <a:spLocks/>
            </p:cNvSpPr>
            <p:nvPr/>
          </p:nvSpPr>
          <p:spPr bwMode="auto">
            <a:xfrm>
              <a:off x="5920968" y="1213161"/>
              <a:ext cx="1669758" cy="2426332"/>
            </a:xfrm>
            <a:custGeom>
              <a:avLst/>
              <a:gdLst>
                <a:gd name="T0" fmla="*/ 834879 w 1669757"/>
                <a:gd name="T1" fmla="*/ 0 h 2426329"/>
                <a:gd name="T2" fmla="*/ 1669758 w 1669757"/>
                <a:gd name="T3" fmla="*/ 1213166 h 2426329"/>
                <a:gd name="T4" fmla="*/ 834879 w 1669757"/>
                <a:gd name="T5" fmla="*/ 2426332 h 2426329"/>
                <a:gd name="T6" fmla="*/ 0 w 1669757"/>
                <a:gd name="T7" fmla="*/ 1213166 h 2426329"/>
                <a:gd name="T8" fmla="*/ 1548144 w 1669757"/>
                <a:gd name="T9" fmla="*/ 2426332 h 2426329"/>
                <a:gd name="T10" fmla="*/ 1511930 w 1669757"/>
                <a:gd name="T11" fmla="*/ 624690 h 2426329"/>
                <a:gd name="T12" fmla="*/ 0 w 1669757"/>
                <a:gd name="T13" fmla="*/ 0 h 2426329"/>
                <a:gd name="T14" fmla="*/ 0 w 1669757"/>
                <a:gd name="T15" fmla="*/ 0 h 2426329"/>
                <a:gd name="T16" fmla="*/ 17694720 60000 65536"/>
                <a:gd name="T17" fmla="*/ 0 60000 65536"/>
                <a:gd name="T18" fmla="*/ 5898240 60000 65536"/>
                <a:gd name="T19" fmla="*/ 1179648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9757"/>
                <a:gd name="T25" fmla="*/ 0 h 2426329"/>
                <a:gd name="T26" fmla="*/ 1669757 w 1669757"/>
                <a:gd name="T27" fmla="*/ 2426329 h 24263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9757" h="2426329">
                  <a:moveTo>
                    <a:pt x="1548143" y="2426329"/>
                  </a:moveTo>
                  <a:cubicBezTo>
                    <a:pt x="1659048" y="1727703"/>
                    <a:pt x="1769953" y="1029077"/>
                    <a:pt x="1511929" y="624689"/>
                  </a:cubicBezTo>
                  <a:cubicBezTo>
                    <a:pt x="1253905" y="220301"/>
                    <a:pt x="0" y="0"/>
                    <a:pt x="0" y="0"/>
                  </a:cubicBezTo>
                </a:path>
              </a:pathLst>
            </a:custGeom>
            <a:noFill/>
            <a:ln w="25402">
              <a:solidFill>
                <a:srgbClr val="385D8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5370" name="Puolivapaa piirto 18"/>
            <p:cNvSpPr>
              <a:spLocks/>
            </p:cNvSpPr>
            <p:nvPr/>
          </p:nvSpPr>
          <p:spPr bwMode="auto">
            <a:xfrm>
              <a:off x="5649364" y="1792589"/>
              <a:ext cx="1273247" cy="1656783"/>
            </a:xfrm>
            <a:custGeom>
              <a:avLst/>
              <a:gdLst>
                <a:gd name="T0" fmla="*/ 636624 w 1273247"/>
                <a:gd name="T1" fmla="*/ 0 h 1656784"/>
                <a:gd name="T2" fmla="*/ 1273247 w 1273247"/>
                <a:gd name="T3" fmla="*/ 828392 h 1656784"/>
                <a:gd name="T4" fmla="*/ 636624 w 1273247"/>
                <a:gd name="T5" fmla="*/ 1656783 h 1656784"/>
                <a:gd name="T6" fmla="*/ 0 w 1273247"/>
                <a:gd name="T7" fmla="*/ 828392 h 1656784"/>
                <a:gd name="T8" fmla="*/ 0 w 1273247"/>
                <a:gd name="T9" fmla="*/ 0 h 1656784"/>
                <a:gd name="T10" fmla="*/ 1095470 w 1273247"/>
                <a:gd name="T11" fmla="*/ 697117 h 1656784"/>
                <a:gd name="T12" fmla="*/ 1258432 w 1273247"/>
                <a:gd name="T13" fmla="*/ 1656783 h 1656784"/>
                <a:gd name="T14" fmla="*/ 17694720 60000 65536"/>
                <a:gd name="T15" fmla="*/ 0 60000 65536"/>
                <a:gd name="T16" fmla="*/ 5898240 60000 65536"/>
                <a:gd name="T17" fmla="*/ 11796480 60000 65536"/>
                <a:gd name="T18" fmla="*/ 0 60000 65536"/>
                <a:gd name="T19" fmla="*/ 0 60000 65536"/>
                <a:gd name="T20" fmla="*/ 0 60000 65536"/>
                <a:gd name="T21" fmla="*/ 0 w 1273247"/>
                <a:gd name="T22" fmla="*/ 0 h 1656784"/>
                <a:gd name="T23" fmla="*/ 1273247 w 1273247"/>
                <a:gd name="T24" fmla="*/ 1656784 h 16567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73247" h="1656784">
                  <a:moveTo>
                    <a:pt x="0" y="0"/>
                  </a:moveTo>
                  <a:cubicBezTo>
                    <a:pt x="442865" y="210493"/>
                    <a:pt x="885731" y="420986"/>
                    <a:pt x="1095470" y="697117"/>
                  </a:cubicBezTo>
                  <a:cubicBezTo>
                    <a:pt x="1305209" y="973248"/>
                    <a:pt x="1281820" y="1315016"/>
                    <a:pt x="1258432" y="1656784"/>
                  </a:cubicBezTo>
                </a:path>
              </a:pathLst>
            </a:custGeom>
            <a:noFill/>
            <a:ln w="25402">
              <a:solidFill>
                <a:srgbClr val="385D8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5371" name="Puolivapaa piirto 19"/>
            <p:cNvSpPr>
              <a:spLocks/>
            </p:cNvSpPr>
            <p:nvPr/>
          </p:nvSpPr>
          <p:spPr bwMode="auto">
            <a:xfrm>
              <a:off x="3449372" y="5106155"/>
              <a:ext cx="2475884" cy="326541"/>
            </a:xfrm>
            <a:custGeom>
              <a:avLst/>
              <a:gdLst>
                <a:gd name="T0" fmla="*/ 1237942 w 2475885"/>
                <a:gd name="T1" fmla="*/ 0 h 326538"/>
                <a:gd name="T2" fmla="*/ 2475884 w 2475885"/>
                <a:gd name="T3" fmla="*/ 163271 h 326538"/>
                <a:gd name="T4" fmla="*/ 1237942 w 2475885"/>
                <a:gd name="T5" fmla="*/ 326541 h 326538"/>
                <a:gd name="T6" fmla="*/ 0 w 2475885"/>
                <a:gd name="T7" fmla="*/ 163271 h 326538"/>
                <a:gd name="T8" fmla="*/ 0 w 2475885"/>
                <a:gd name="T9" fmla="*/ 0 h 326538"/>
                <a:gd name="T10" fmla="*/ 1303698 w 2475885"/>
                <a:gd name="T11" fmla="*/ 325928 h 326538"/>
                <a:gd name="T12" fmla="*/ 2344847 w 2475885"/>
                <a:gd name="T13" fmla="*/ 81483 h 326538"/>
                <a:gd name="T14" fmla="*/ 2426328 w 2475885"/>
                <a:gd name="T15" fmla="*/ 72429 h 326538"/>
                <a:gd name="T16" fmla="*/ 17694720 60000 65536"/>
                <a:gd name="T17" fmla="*/ 0 60000 65536"/>
                <a:gd name="T18" fmla="*/ 5898240 60000 65536"/>
                <a:gd name="T19" fmla="*/ 1179648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75885"/>
                <a:gd name="T25" fmla="*/ 0 h 326538"/>
                <a:gd name="T26" fmla="*/ 2475885 w 2475885"/>
                <a:gd name="T27" fmla="*/ 326538 h 32653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75885" h="326538">
                  <a:moveTo>
                    <a:pt x="0" y="0"/>
                  </a:moveTo>
                  <a:cubicBezTo>
                    <a:pt x="456445" y="156172"/>
                    <a:pt x="912891" y="312345"/>
                    <a:pt x="1303699" y="325925"/>
                  </a:cubicBezTo>
                  <a:cubicBezTo>
                    <a:pt x="1694507" y="339505"/>
                    <a:pt x="2157743" y="123731"/>
                    <a:pt x="2344848" y="81482"/>
                  </a:cubicBezTo>
                  <a:cubicBezTo>
                    <a:pt x="2531953" y="39233"/>
                    <a:pt x="2479141" y="55830"/>
                    <a:pt x="2426329" y="72428"/>
                  </a:cubicBezTo>
                </a:path>
              </a:pathLst>
            </a:custGeom>
            <a:noFill/>
            <a:ln w="25402">
              <a:solidFill>
                <a:srgbClr val="385D8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5372" name="Puolivapaa piirto 20"/>
            <p:cNvSpPr>
              <a:spLocks/>
            </p:cNvSpPr>
            <p:nvPr/>
          </p:nvSpPr>
          <p:spPr bwMode="auto">
            <a:xfrm>
              <a:off x="3856774" y="4463360"/>
              <a:ext cx="1520985" cy="172373"/>
            </a:xfrm>
            <a:custGeom>
              <a:avLst/>
              <a:gdLst>
                <a:gd name="T0" fmla="*/ 760493 w 1520982"/>
                <a:gd name="T1" fmla="*/ 0 h 172375"/>
                <a:gd name="T2" fmla="*/ 1520985 w 1520982"/>
                <a:gd name="T3" fmla="*/ 86187 h 172375"/>
                <a:gd name="T4" fmla="*/ 760493 w 1520982"/>
                <a:gd name="T5" fmla="*/ 172373 h 172375"/>
                <a:gd name="T6" fmla="*/ 0 w 1520982"/>
                <a:gd name="T7" fmla="*/ 86187 h 172375"/>
                <a:gd name="T8" fmla="*/ 1520985 w 1520982"/>
                <a:gd name="T9" fmla="*/ 36214 h 172375"/>
                <a:gd name="T10" fmla="*/ 724278 w 1520982"/>
                <a:gd name="T11" fmla="*/ 172014 h 172375"/>
                <a:gd name="T12" fmla="*/ 0 w 1520982"/>
                <a:gd name="T13" fmla="*/ 0 h 172375"/>
                <a:gd name="T14" fmla="*/ 17694720 60000 65536"/>
                <a:gd name="T15" fmla="*/ 0 60000 65536"/>
                <a:gd name="T16" fmla="*/ 5898240 60000 65536"/>
                <a:gd name="T17" fmla="*/ 11796480 60000 65536"/>
                <a:gd name="T18" fmla="*/ 0 60000 65536"/>
                <a:gd name="T19" fmla="*/ 0 60000 65536"/>
                <a:gd name="T20" fmla="*/ 0 60000 65536"/>
                <a:gd name="T21" fmla="*/ 0 w 1520982"/>
                <a:gd name="T22" fmla="*/ 0 h 172375"/>
                <a:gd name="T23" fmla="*/ 1520982 w 1520982"/>
                <a:gd name="T24" fmla="*/ 172375 h 17237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20982" h="172375">
                  <a:moveTo>
                    <a:pt x="1520982" y="36214"/>
                  </a:moveTo>
                  <a:cubicBezTo>
                    <a:pt x="1249378" y="107133"/>
                    <a:pt x="977774" y="178052"/>
                    <a:pt x="724277" y="172016"/>
                  </a:cubicBezTo>
                  <a:cubicBezTo>
                    <a:pt x="470780" y="165980"/>
                    <a:pt x="235390" y="82990"/>
                    <a:pt x="0" y="0"/>
                  </a:cubicBezTo>
                </a:path>
              </a:pathLst>
            </a:custGeom>
            <a:noFill/>
            <a:ln w="25402">
              <a:solidFill>
                <a:srgbClr val="385D8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5373" name="Puolivapaa piirto 21"/>
            <p:cNvSpPr>
              <a:spLocks/>
            </p:cNvSpPr>
            <p:nvPr/>
          </p:nvSpPr>
          <p:spPr bwMode="auto">
            <a:xfrm>
              <a:off x="1361239" y="1321801"/>
              <a:ext cx="1879905" cy="2417271"/>
            </a:xfrm>
            <a:custGeom>
              <a:avLst/>
              <a:gdLst>
                <a:gd name="T0" fmla="*/ 939953 w 1879905"/>
                <a:gd name="T1" fmla="*/ 0 h 2417275"/>
                <a:gd name="T2" fmla="*/ 1879905 w 1879905"/>
                <a:gd name="T3" fmla="*/ 1208636 h 2417275"/>
                <a:gd name="T4" fmla="*/ 939953 w 1879905"/>
                <a:gd name="T5" fmla="*/ 2417271 h 2417275"/>
                <a:gd name="T6" fmla="*/ 0 w 1879905"/>
                <a:gd name="T7" fmla="*/ 1208636 h 2417275"/>
                <a:gd name="T8" fmla="*/ 1879905 w 1879905"/>
                <a:gd name="T9" fmla="*/ 0 h 2417275"/>
                <a:gd name="T10" fmla="*/ 205014 w 1879905"/>
                <a:gd name="T11" fmla="*/ 841971 h 2417275"/>
                <a:gd name="T12" fmla="*/ 87318 w 1879905"/>
                <a:gd name="T13" fmla="*/ 2417271 h 2417275"/>
                <a:gd name="T14" fmla="*/ 17694720 60000 65536"/>
                <a:gd name="T15" fmla="*/ 0 60000 65536"/>
                <a:gd name="T16" fmla="*/ 5898240 60000 65536"/>
                <a:gd name="T17" fmla="*/ 11796480 60000 65536"/>
                <a:gd name="T18" fmla="*/ 0 60000 65536"/>
                <a:gd name="T19" fmla="*/ 0 60000 65536"/>
                <a:gd name="T20" fmla="*/ 0 60000 65536"/>
                <a:gd name="T21" fmla="*/ 0 w 1879905"/>
                <a:gd name="T22" fmla="*/ 0 h 2417275"/>
                <a:gd name="T23" fmla="*/ 1879905 w 1879905"/>
                <a:gd name="T24" fmla="*/ 2417275 h 241727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79905" h="2417275">
                  <a:moveTo>
                    <a:pt x="1879905" y="0"/>
                  </a:moveTo>
                  <a:cubicBezTo>
                    <a:pt x="1191841" y="219546"/>
                    <a:pt x="503778" y="439093"/>
                    <a:pt x="205014" y="841972"/>
                  </a:cubicBezTo>
                  <a:cubicBezTo>
                    <a:pt x="-93750" y="1244851"/>
                    <a:pt x="-3216" y="1831063"/>
                    <a:pt x="87318" y="2417275"/>
                  </a:cubicBezTo>
                </a:path>
              </a:pathLst>
            </a:custGeom>
            <a:noFill/>
            <a:ln w="25402">
              <a:solidFill>
                <a:srgbClr val="385D8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5374" name="Puolivapaa piirto 22"/>
            <p:cNvSpPr>
              <a:spLocks/>
            </p:cNvSpPr>
            <p:nvPr/>
          </p:nvSpPr>
          <p:spPr bwMode="auto">
            <a:xfrm>
              <a:off x="2444438" y="1919334"/>
              <a:ext cx="1140732" cy="1511923"/>
            </a:xfrm>
            <a:custGeom>
              <a:avLst/>
              <a:gdLst>
                <a:gd name="T0" fmla="*/ 570366 w 1140736"/>
                <a:gd name="T1" fmla="*/ 0 h 1511928"/>
                <a:gd name="T2" fmla="*/ 1140732 w 1140736"/>
                <a:gd name="T3" fmla="*/ 755962 h 1511928"/>
                <a:gd name="T4" fmla="*/ 570366 w 1140736"/>
                <a:gd name="T5" fmla="*/ 1511923 h 1511928"/>
                <a:gd name="T6" fmla="*/ 0 w 1140736"/>
                <a:gd name="T7" fmla="*/ 755962 h 1511928"/>
                <a:gd name="T8" fmla="*/ 1140732 w 1140736"/>
                <a:gd name="T9" fmla="*/ 0 h 1511928"/>
                <a:gd name="T10" fmla="*/ 190121 w 1140736"/>
                <a:gd name="T11" fmla="*/ 606580 h 1511928"/>
                <a:gd name="T12" fmla="*/ 0 w 1140736"/>
                <a:gd name="T13" fmla="*/ 1511923 h 1511928"/>
                <a:gd name="T14" fmla="*/ 17694720 60000 65536"/>
                <a:gd name="T15" fmla="*/ 0 60000 65536"/>
                <a:gd name="T16" fmla="*/ 5898240 60000 65536"/>
                <a:gd name="T17" fmla="*/ 11796480 60000 65536"/>
                <a:gd name="T18" fmla="*/ 0 60000 65536"/>
                <a:gd name="T19" fmla="*/ 0 60000 65536"/>
                <a:gd name="T20" fmla="*/ 0 60000 65536"/>
                <a:gd name="T21" fmla="*/ 0 w 1140736"/>
                <a:gd name="T22" fmla="*/ 0 h 1511928"/>
                <a:gd name="T23" fmla="*/ 1140736 w 1140736"/>
                <a:gd name="T24" fmla="*/ 1511928 h 15119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40736" h="1511928">
                  <a:moveTo>
                    <a:pt x="1140736" y="0"/>
                  </a:moveTo>
                  <a:cubicBezTo>
                    <a:pt x="760490" y="177297"/>
                    <a:pt x="380245" y="354594"/>
                    <a:pt x="190122" y="606582"/>
                  </a:cubicBezTo>
                  <a:cubicBezTo>
                    <a:pt x="-1" y="858570"/>
                    <a:pt x="-1" y="1185249"/>
                    <a:pt x="0" y="1511928"/>
                  </a:cubicBezTo>
                </a:path>
              </a:pathLst>
            </a:custGeom>
            <a:noFill/>
            <a:ln w="25402">
              <a:solidFill>
                <a:srgbClr val="385D8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5381" name="Alanuoli 30"/>
            <p:cNvSpPr>
              <a:spLocks/>
            </p:cNvSpPr>
            <p:nvPr/>
          </p:nvSpPr>
          <p:spPr bwMode="auto">
            <a:xfrm>
              <a:off x="6778593" y="3122008"/>
              <a:ext cx="288036" cy="388007"/>
            </a:xfrm>
            <a:custGeom>
              <a:avLst/>
              <a:gdLst>
                <a:gd name="T0" fmla="*/ 144018 w 21600"/>
                <a:gd name="T1" fmla="*/ 0 h 21600"/>
                <a:gd name="T2" fmla="*/ 288036 w 21600"/>
                <a:gd name="T3" fmla="*/ 194004 h 21600"/>
                <a:gd name="T4" fmla="*/ 144018 w 21600"/>
                <a:gd name="T5" fmla="*/ 388007 h 21600"/>
                <a:gd name="T6" fmla="*/ 0 w 21600"/>
                <a:gd name="T7" fmla="*/ 194004 h 21600"/>
                <a:gd name="T8" fmla="*/ 0 w 21600"/>
                <a:gd name="T9" fmla="*/ 243995 h 21600"/>
                <a:gd name="T10" fmla="*/ 288036 w 21600"/>
                <a:gd name="T11" fmla="*/ 243995 h 21600"/>
                <a:gd name="T12" fmla="*/ 17694720 60000 65536"/>
                <a:gd name="T13" fmla="*/ 0 60000 65536"/>
                <a:gd name="T14" fmla="*/ 5898240 60000 65536"/>
                <a:gd name="T15" fmla="*/ 11796480 60000 65536"/>
                <a:gd name="T16" fmla="*/ 11796480 60000 65536"/>
                <a:gd name="T17" fmla="*/ 0 60000 65536"/>
                <a:gd name="T18" fmla="*/ 5400 w 21600"/>
                <a:gd name="T19" fmla="*/ 0 h 21600"/>
                <a:gd name="T20" fmla="*/ 16200 w 21600"/>
                <a:gd name="T21" fmla="*/ 17591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5400" y="0"/>
                  </a:moveTo>
                  <a:lnTo>
                    <a:pt x="5400" y="13583"/>
                  </a:lnTo>
                  <a:lnTo>
                    <a:pt x="0" y="13583"/>
                  </a:lnTo>
                  <a:lnTo>
                    <a:pt x="10800" y="21600"/>
                  </a:lnTo>
                  <a:lnTo>
                    <a:pt x="21600" y="13583"/>
                  </a:lnTo>
                  <a:lnTo>
                    <a:pt x="16200" y="13583"/>
                  </a:lnTo>
                  <a:lnTo>
                    <a:pt x="16200" y="0"/>
                  </a:lnTo>
                  <a:lnTo>
                    <a:pt x="5400" y="0"/>
                  </a:lnTo>
                  <a:close/>
                </a:path>
              </a:pathLst>
            </a:custGeom>
            <a:solidFill>
              <a:srgbClr val="4F81BD"/>
            </a:solidFill>
            <a:ln w="25402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5382" name="Alanuoli 31"/>
            <p:cNvSpPr>
              <a:spLocks/>
            </p:cNvSpPr>
            <p:nvPr/>
          </p:nvSpPr>
          <p:spPr bwMode="auto">
            <a:xfrm>
              <a:off x="2291212" y="3122008"/>
              <a:ext cx="288036" cy="388007"/>
            </a:xfrm>
            <a:custGeom>
              <a:avLst/>
              <a:gdLst>
                <a:gd name="T0" fmla="*/ 144018 w 21600"/>
                <a:gd name="T1" fmla="*/ 0 h 21600"/>
                <a:gd name="T2" fmla="*/ 288036 w 21600"/>
                <a:gd name="T3" fmla="*/ 194004 h 21600"/>
                <a:gd name="T4" fmla="*/ 144018 w 21600"/>
                <a:gd name="T5" fmla="*/ 388007 h 21600"/>
                <a:gd name="T6" fmla="*/ 0 w 21600"/>
                <a:gd name="T7" fmla="*/ 194004 h 21600"/>
                <a:gd name="T8" fmla="*/ 0 w 21600"/>
                <a:gd name="T9" fmla="*/ 243995 h 21600"/>
                <a:gd name="T10" fmla="*/ 288036 w 21600"/>
                <a:gd name="T11" fmla="*/ 243995 h 21600"/>
                <a:gd name="T12" fmla="*/ 17694720 60000 65536"/>
                <a:gd name="T13" fmla="*/ 0 60000 65536"/>
                <a:gd name="T14" fmla="*/ 5898240 60000 65536"/>
                <a:gd name="T15" fmla="*/ 11796480 60000 65536"/>
                <a:gd name="T16" fmla="*/ 11796480 60000 65536"/>
                <a:gd name="T17" fmla="*/ 0 60000 65536"/>
                <a:gd name="T18" fmla="*/ 5400 w 21600"/>
                <a:gd name="T19" fmla="*/ 0 h 21600"/>
                <a:gd name="T20" fmla="*/ 16200 w 21600"/>
                <a:gd name="T21" fmla="*/ 17591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5400" y="0"/>
                  </a:moveTo>
                  <a:lnTo>
                    <a:pt x="5400" y="13583"/>
                  </a:lnTo>
                  <a:lnTo>
                    <a:pt x="0" y="13583"/>
                  </a:lnTo>
                  <a:lnTo>
                    <a:pt x="10800" y="21600"/>
                  </a:lnTo>
                  <a:lnTo>
                    <a:pt x="21600" y="13583"/>
                  </a:lnTo>
                  <a:lnTo>
                    <a:pt x="16200" y="13583"/>
                  </a:lnTo>
                  <a:lnTo>
                    <a:pt x="16200" y="0"/>
                  </a:lnTo>
                  <a:lnTo>
                    <a:pt x="5400" y="0"/>
                  </a:lnTo>
                  <a:close/>
                </a:path>
              </a:pathLst>
            </a:custGeom>
            <a:solidFill>
              <a:srgbClr val="4F81BD"/>
            </a:solidFill>
            <a:ln w="25402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5383" name="Nuoli oikealle 32"/>
            <p:cNvSpPr>
              <a:spLocks/>
            </p:cNvSpPr>
            <p:nvPr/>
          </p:nvSpPr>
          <p:spPr bwMode="auto">
            <a:xfrm>
              <a:off x="3001079" y="1234430"/>
              <a:ext cx="310777" cy="250353"/>
            </a:xfrm>
            <a:custGeom>
              <a:avLst/>
              <a:gdLst>
                <a:gd name="T0" fmla="*/ 155389 w 21600"/>
                <a:gd name="T1" fmla="*/ 0 h 21600"/>
                <a:gd name="T2" fmla="*/ 310777 w 21600"/>
                <a:gd name="T3" fmla="*/ 125177 h 21600"/>
                <a:gd name="T4" fmla="*/ 155389 w 21600"/>
                <a:gd name="T5" fmla="*/ 250353 h 21600"/>
                <a:gd name="T6" fmla="*/ 0 w 21600"/>
                <a:gd name="T7" fmla="*/ 125177 h 21600"/>
                <a:gd name="T8" fmla="*/ 185603 w 21600"/>
                <a:gd name="T9" fmla="*/ 0 h 21600"/>
                <a:gd name="T10" fmla="*/ 185603 w 21600"/>
                <a:gd name="T11" fmla="*/ 250353 h 21600"/>
                <a:gd name="T12" fmla="*/ 17694720 60000 65536"/>
                <a:gd name="T13" fmla="*/ 0 60000 65536"/>
                <a:gd name="T14" fmla="*/ 5898240 60000 65536"/>
                <a:gd name="T15" fmla="*/ 11796480 60000 65536"/>
                <a:gd name="T16" fmla="*/ 17694720 60000 65536"/>
                <a:gd name="T17" fmla="*/ 5898240 60000 65536"/>
                <a:gd name="T18" fmla="*/ 0 w 21600"/>
                <a:gd name="T19" fmla="*/ 5400 h 21600"/>
                <a:gd name="T20" fmla="*/ 17250 w 21600"/>
                <a:gd name="T21" fmla="*/ 162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0" y="5400"/>
                  </a:moveTo>
                  <a:lnTo>
                    <a:pt x="12900" y="5400"/>
                  </a:lnTo>
                  <a:lnTo>
                    <a:pt x="12900" y="0"/>
                  </a:lnTo>
                  <a:lnTo>
                    <a:pt x="21600" y="10800"/>
                  </a:lnTo>
                  <a:lnTo>
                    <a:pt x="12900" y="21600"/>
                  </a:lnTo>
                  <a:lnTo>
                    <a:pt x="12900" y="162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4F81BD"/>
            </a:solidFill>
            <a:ln w="25402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5384" name="Nuoli oikealle 33"/>
            <p:cNvSpPr>
              <a:spLocks/>
            </p:cNvSpPr>
            <p:nvPr/>
          </p:nvSpPr>
          <p:spPr bwMode="auto">
            <a:xfrm rot="-1465633">
              <a:off x="5617966" y="5069809"/>
              <a:ext cx="310777" cy="250353"/>
            </a:xfrm>
            <a:custGeom>
              <a:avLst/>
              <a:gdLst>
                <a:gd name="T0" fmla="*/ 155389 w 21600"/>
                <a:gd name="T1" fmla="*/ 0 h 21600"/>
                <a:gd name="T2" fmla="*/ 310777 w 21600"/>
                <a:gd name="T3" fmla="*/ 125177 h 21600"/>
                <a:gd name="T4" fmla="*/ 155389 w 21600"/>
                <a:gd name="T5" fmla="*/ 250353 h 21600"/>
                <a:gd name="T6" fmla="*/ 0 w 21600"/>
                <a:gd name="T7" fmla="*/ 125177 h 21600"/>
                <a:gd name="T8" fmla="*/ 185603 w 21600"/>
                <a:gd name="T9" fmla="*/ 0 h 21600"/>
                <a:gd name="T10" fmla="*/ 185603 w 21600"/>
                <a:gd name="T11" fmla="*/ 250353 h 21600"/>
                <a:gd name="T12" fmla="*/ 17694720 60000 65536"/>
                <a:gd name="T13" fmla="*/ 0 60000 65536"/>
                <a:gd name="T14" fmla="*/ 5898240 60000 65536"/>
                <a:gd name="T15" fmla="*/ 11796480 60000 65536"/>
                <a:gd name="T16" fmla="*/ 17694720 60000 65536"/>
                <a:gd name="T17" fmla="*/ 5898240 60000 65536"/>
                <a:gd name="T18" fmla="*/ 0 w 21600"/>
                <a:gd name="T19" fmla="*/ 5400 h 21600"/>
                <a:gd name="T20" fmla="*/ 17250 w 21600"/>
                <a:gd name="T21" fmla="*/ 162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0" y="5400"/>
                  </a:moveTo>
                  <a:lnTo>
                    <a:pt x="12900" y="5400"/>
                  </a:lnTo>
                  <a:lnTo>
                    <a:pt x="12900" y="0"/>
                  </a:lnTo>
                  <a:lnTo>
                    <a:pt x="21600" y="10800"/>
                  </a:lnTo>
                  <a:lnTo>
                    <a:pt x="12900" y="21600"/>
                  </a:lnTo>
                  <a:lnTo>
                    <a:pt x="12900" y="162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4F81BD"/>
            </a:solidFill>
            <a:ln w="25402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5385" name="Nuoli oikealle 34"/>
            <p:cNvSpPr>
              <a:spLocks/>
            </p:cNvSpPr>
            <p:nvPr/>
          </p:nvSpPr>
          <p:spPr bwMode="auto">
            <a:xfrm rot="-9558983">
              <a:off x="3814118" y="4383078"/>
              <a:ext cx="310777" cy="250353"/>
            </a:xfrm>
            <a:custGeom>
              <a:avLst/>
              <a:gdLst>
                <a:gd name="T0" fmla="*/ 155389 w 21600"/>
                <a:gd name="T1" fmla="*/ 0 h 21600"/>
                <a:gd name="T2" fmla="*/ 310777 w 21600"/>
                <a:gd name="T3" fmla="*/ 125177 h 21600"/>
                <a:gd name="T4" fmla="*/ 155389 w 21600"/>
                <a:gd name="T5" fmla="*/ 250353 h 21600"/>
                <a:gd name="T6" fmla="*/ 0 w 21600"/>
                <a:gd name="T7" fmla="*/ 125177 h 21600"/>
                <a:gd name="T8" fmla="*/ 185603 w 21600"/>
                <a:gd name="T9" fmla="*/ 0 h 21600"/>
                <a:gd name="T10" fmla="*/ 185603 w 21600"/>
                <a:gd name="T11" fmla="*/ 250353 h 21600"/>
                <a:gd name="T12" fmla="*/ 17694720 60000 65536"/>
                <a:gd name="T13" fmla="*/ 0 60000 65536"/>
                <a:gd name="T14" fmla="*/ 5898240 60000 65536"/>
                <a:gd name="T15" fmla="*/ 11796480 60000 65536"/>
                <a:gd name="T16" fmla="*/ 17694720 60000 65536"/>
                <a:gd name="T17" fmla="*/ 5898240 60000 65536"/>
                <a:gd name="T18" fmla="*/ 0 w 21600"/>
                <a:gd name="T19" fmla="*/ 5400 h 21600"/>
                <a:gd name="T20" fmla="*/ 17250 w 21600"/>
                <a:gd name="T21" fmla="*/ 162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0" y="5400"/>
                  </a:moveTo>
                  <a:lnTo>
                    <a:pt x="12900" y="5400"/>
                  </a:lnTo>
                  <a:lnTo>
                    <a:pt x="12900" y="0"/>
                  </a:lnTo>
                  <a:lnTo>
                    <a:pt x="21600" y="10800"/>
                  </a:lnTo>
                  <a:lnTo>
                    <a:pt x="12900" y="21600"/>
                  </a:lnTo>
                  <a:lnTo>
                    <a:pt x="12900" y="162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4F81BD"/>
            </a:solidFill>
            <a:ln w="25402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5386" name="Nuoli oikealle 35"/>
            <p:cNvSpPr>
              <a:spLocks/>
            </p:cNvSpPr>
            <p:nvPr/>
          </p:nvSpPr>
          <p:spPr bwMode="auto">
            <a:xfrm rot="-9359593">
              <a:off x="5850360" y="1087982"/>
              <a:ext cx="310777" cy="250353"/>
            </a:xfrm>
            <a:custGeom>
              <a:avLst/>
              <a:gdLst>
                <a:gd name="T0" fmla="*/ 155389 w 21600"/>
                <a:gd name="T1" fmla="*/ 0 h 21600"/>
                <a:gd name="T2" fmla="*/ 310777 w 21600"/>
                <a:gd name="T3" fmla="*/ 125177 h 21600"/>
                <a:gd name="T4" fmla="*/ 155389 w 21600"/>
                <a:gd name="T5" fmla="*/ 250353 h 21600"/>
                <a:gd name="T6" fmla="*/ 0 w 21600"/>
                <a:gd name="T7" fmla="*/ 125177 h 21600"/>
                <a:gd name="T8" fmla="*/ 185603 w 21600"/>
                <a:gd name="T9" fmla="*/ 0 h 21600"/>
                <a:gd name="T10" fmla="*/ 185603 w 21600"/>
                <a:gd name="T11" fmla="*/ 250353 h 21600"/>
                <a:gd name="T12" fmla="*/ 17694720 60000 65536"/>
                <a:gd name="T13" fmla="*/ 0 60000 65536"/>
                <a:gd name="T14" fmla="*/ 5898240 60000 65536"/>
                <a:gd name="T15" fmla="*/ 11796480 60000 65536"/>
                <a:gd name="T16" fmla="*/ 17694720 60000 65536"/>
                <a:gd name="T17" fmla="*/ 5898240 60000 65536"/>
                <a:gd name="T18" fmla="*/ 0 w 21600"/>
                <a:gd name="T19" fmla="*/ 5400 h 21600"/>
                <a:gd name="T20" fmla="*/ 17250 w 21600"/>
                <a:gd name="T21" fmla="*/ 162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0" y="5400"/>
                  </a:moveTo>
                  <a:lnTo>
                    <a:pt x="12900" y="5400"/>
                  </a:lnTo>
                  <a:lnTo>
                    <a:pt x="12900" y="0"/>
                  </a:lnTo>
                  <a:lnTo>
                    <a:pt x="21600" y="10800"/>
                  </a:lnTo>
                  <a:lnTo>
                    <a:pt x="12900" y="21600"/>
                  </a:lnTo>
                  <a:lnTo>
                    <a:pt x="12900" y="162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4F81BD"/>
            </a:solidFill>
            <a:ln w="25402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anchor="ctr" anchorCtr="1"/>
            <a:lstStyle/>
            <a:p>
              <a:endParaRPr lang="en-US"/>
            </a:p>
          </p:txBody>
        </p:sp>
        <p:grpSp>
          <p:nvGrpSpPr>
            <p:cNvPr id="15387" name="Group 5"/>
            <p:cNvGrpSpPr>
              <a:grpSpLocks/>
            </p:cNvGrpSpPr>
            <p:nvPr/>
          </p:nvGrpSpPr>
          <p:grpSpPr bwMode="auto">
            <a:xfrm>
              <a:off x="3609978" y="2555876"/>
              <a:ext cx="1924053" cy="1746247"/>
              <a:chOff x="3609978" y="2555876"/>
              <a:chExt cx="1924053" cy="1746247"/>
            </a:xfrm>
          </p:grpSpPr>
          <p:sp>
            <p:nvSpPr>
              <p:cNvPr id="15388" name="AutoShape 4"/>
              <p:cNvSpPr>
                <a:spLocks noChangeArrowheads="1"/>
              </p:cNvSpPr>
              <p:nvPr/>
            </p:nvSpPr>
            <p:spPr bwMode="auto">
              <a:xfrm>
                <a:off x="3609978" y="2555876"/>
                <a:ext cx="1924053" cy="1746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000000"/>
                  </a:solidFill>
                  <a:latin typeface="Calibri" charset="0"/>
                </a:endParaRPr>
              </a:p>
            </p:txBody>
          </p:sp>
          <p:sp>
            <p:nvSpPr>
              <p:cNvPr id="15389" name="Freeform 8"/>
              <p:cNvSpPr>
                <a:spLocks/>
              </p:cNvSpPr>
              <p:nvPr/>
            </p:nvSpPr>
            <p:spPr bwMode="auto">
              <a:xfrm>
                <a:off x="4768852" y="3671892"/>
                <a:ext cx="366710" cy="215898"/>
              </a:xfrm>
              <a:custGeom>
                <a:avLst/>
                <a:gdLst>
                  <a:gd name="T0" fmla="*/ 183355 w 462"/>
                  <a:gd name="T1" fmla="*/ 0 h 272"/>
                  <a:gd name="T2" fmla="*/ 366710 w 462"/>
                  <a:gd name="T3" fmla="*/ 107949 h 272"/>
                  <a:gd name="T4" fmla="*/ 183355 w 462"/>
                  <a:gd name="T5" fmla="*/ 215898 h 272"/>
                  <a:gd name="T6" fmla="*/ 0 w 462"/>
                  <a:gd name="T7" fmla="*/ 107949 h 272"/>
                  <a:gd name="T8" fmla="*/ 366710 w 462"/>
                  <a:gd name="T9" fmla="*/ 46831 h 272"/>
                  <a:gd name="T10" fmla="*/ 363535 w 462"/>
                  <a:gd name="T11" fmla="*/ 114299 h 272"/>
                  <a:gd name="T12" fmla="*/ 315117 w 462"/>
                  <a:gd name="T13" fmla="*/ 176211 h 272"/>
                  <a:gd name="T14" fmla="*/ 257967 w 462"/>
                  <a:gd name="T15" fmla="*/ 215898 h 272"/>
                  <a:gd name="T16" fmla="*/ 157161 w 462"/>
                  <a:gd name="T17" fmla="*/ 211136 h 272"/>
                  <a:gd name="T18" fmla="*/ 53181 w 462"/>
                  <a:gd name="T19" fmla="*/ 171448 h 272"/>
                  <a:gd name="T20" fmla="*/ 4762 w 462"/>
                  <a:gd name="T21" fmla="*/ 132555 h 272"/>
                  <a:gd name="T22" fmla="*/ 0 w 462"/>
                  <a:gd name="T23" fmla="*/ 5556 h 272"/>
                  <a:gd name="T24" fmla="*/ 274636 w 462"/>
                  <a:gd name="T25" fmla="*/ 0 h 272"/>
                  <a:gd name="T26" fmla="*/ 366710 w 462"/>
                  <a:gd name="T27" fmla="*/ 46831 h 272"/>
                  <a:gd name="T28" fmla="*/ 366710 w 462"/>
                  <a:gd name="T29" fmla="*/ 46831 h 272"/>
                  <a:gd name="T30" fmla="*/ 17694720 60000 65536"/>
                  <a:gd name="T31" fmla="*/ 0 60000 65536"/>
                  <a:gd name="T32" fmla="*/ 5898240 60000 65536"/>
                  <a:gd name="T33" fmla="*/ 1179648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62"/>
                  <a:gd name="T46" fmla="*/ 0 h 272"/>
                  <a:gd name="T47" fmla="*/ 462 w 462"/>
                  <a:gd name="T48" fmla="*/ 272 h 27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62" h="272">
                    <a:moveTo>
                      <a:pt x="462" y="59"/>
                    </a:moveTo>
                    <a:lnTo>
                      <a:pt x="458" y="144"/>
                    </a:lnTo>
                    <a:lnTo>
                      <a:pt x="397" y="222"/>
                    </a:lnTo>
                    <a:lnTo>
                      <a:pt x="325" y="272"/>
                    </a:lnTo>
                    <a:lnTo>
                      <a:pt x="198" y="266"/>
                    </a:lnTo>
                    <a:lnTo>
                      <a:pt x="67" y="216"/>
                    </a:lnTo>
                    <a:lnTo>
                      <a:pt x="6" y="167"/>
                    </a:lnTo>
                    <a:lnTo>
                      <a:pt x="0" y="7"/>
                    </a:lnTo>
                    <a:lnTo>
                      <a:pt x="346" y="0"/>
                    </a:lnTo>
                    <a:lnTo>
                      <a:pt x="462" y="59"/>
                    </a:lnTo>
                    <a:close/>
                  </a:path>
                </a:pathLst>
              </a:custGeom>
              <a:solidFill>
                <a:srgbClr val="D9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0" name="Freeform 9"/>
              <p:cNvSpPr>
                <a:spLocks/>
              </p:cNvSpPr>
              <p:nvPr/>
            </p:nvSpPr>
            <p:spPr bwMode="auto">
              <a:xfrm>
                <a:off x="4672017" y="3478213"/>
                <a:ext cx="658816" cy="260347"/>
              </a:xfrm>
              <a:custGeom>
                <a:avLst/>
                <a:gdLst>
                  <a:gd name="T0" fmla="*/ 329408 w 829"/>
                  <a:gd name="T1" fmla="*/ 0 h 326"/>
                  <a:gd name="T2" fmla="*/ 658816 w 829"/>
                  <a:gd name="T3" fmla="*/ 130174 h 326"/>
                  <a:gd name="T4" fmla="*/ 329408 w 829"/>
                  <a:gd name="T5" fmla="*/ 260347 h 326"/>
                  <a:gd name="T6" fmla="*/ 0 w 829"/>
                  <a:gd name="T7" fmla="*/ 130174 h 326"/>
                  <a:gd name="T8" fmla="*/ 19868 w 829"/>
                  <a:gd name="T9" fmla="*/ 77465 h 326"/>
                  <a:gd name="T10" fmla="*/ 0 w 829"/>
                  <a:gd name="T11" fmla="*/ 153333 h 326"/>
                  <a:gd name="T12" fmla="*/ 51656 w 829"/>
                  <a:gd name="T13" fmla="*/ 202847 h 326"/>
                  <a:gd name="T14" fmla="*/ 160532 w 829"/>
                  <a:gd name="T15" fmla="*/ 254757 h 326"/>
                  <a:gd name="T16" fmla="*/ 331395 w 829"/>
                  <a:gd name="T17" fmla="*/ 214826 h 326"/>
                  <a:gd name="T18" fmla="*/ 450602 w 829"/>
                  <a:gd name="T19" fmla="*/ 260347 h 326"/>
                  <a:gd name="T20" fmla="*/ 583318 w 829"/>
                  <a:gd name="T21" fmla="*/ 254757 h 326"/>
                  <a:gd name="T22" fmla="*/ 658816 w 829"/>
                  <a:gd name="T23" fmla="*/ 170903 h 326"/>
                  <a:gd name="T24" fmla="*/ 658816 w 829"/>
                  <a:gd name="T25" fmla="*/ 81458 h 326"/>
                  <a:gd name="T26" fmla="*/ 527689 w 829"/>
                  <a:gd name="T27" fmla="*/ 93437 h 326"/>
                  <a:gd name="T28" fmla="*/ 400535 w 829"/>
                  <a:gd name="T29" fmla="*/ 0 h 326"/>
                  <a:gd name="T30" fmla="*/ 286096 w 829"/>
                  <a:gd name="T31" fmla="*/ 69479 h 326"/>
                  <a:gd name="T32" fmla="*/ 19868 w 829"/>
                  <a:gd name="T33" fmla="*/ 77465 h 326"/>
                  <a:gd name="T34" fmla="*/ 19868 w 829"/>
                  <a:gd name="T35" fmla="*/ 77465 h 326"/>
                  <a:gd name="T36" fmla="*/ 17694720 60000 65536"/>
                  <a:gd name="T37" fmla="*/ 0 60000 65536"/>
                  <a:gd name="T38" fmla="*/ 5898240 60000 65536"/>
                  <a:gd name="T39" fmla="*/ 1179648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29"/>
                  <a:gd name="T55" fmla="*/ 0 h 326"/>
                  <a:gd name="T56" fmla="*/ 829 w 829"/>
                  <a:gd name="T57" fmla="*/ 326 h 32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29" h="326">
                    <a:moveTo>
                      <a:pt x="25" y="97"/>
                    </a:moveTo>
                    <a:lnTo>
                      <a:pt x="0" y="192"/>
                    </a:lnTo>
                    <a:lnTo>
                      <a:pt x="65" y="254"/>
                    </a:lnTo>
                    <a:lnTo>
                      <a:pt x="202" y="319"/>
                    </a:lnTo>
                    <a:lnTo>
                      <a:pt x="417" y="269"/>
                    </a:lnTo>
                    <a:lnTo>
                      <a:pt x="567" y="326"/>
                    </a:lnTo>
                    <a:lnTo>
                      <a:pt x="734" y="319"/>
                    </a:lnTo>
                    <a:lnTo>
                      <a:pt x="829" y="214"/>
                    </a:lnTo>
                    <a:lnTo>
                      <a:pt x="829" y="102"/>
                    </a:lnTo>
                    <a:lnTo>
                      <a:pt x="664" y="117"/>
                    </a:lnTo>
                    <a:lnTo>
                      <a:pt x="504" y="0"/>
                    </a:lnTo>
                    <a:lnTo>
                      <a:pt x="360" y="87"/>
                    </a:lnTo>
                    <a:lnTo>
                      <a:pt x="25" y="97"/>
                    </a:lnTo>
                    <a:close/>
                  </a:path>
                </a:pathLst>
              </a:custGeom>
              <a:solidFill>
                <a:srgbClr val="A3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1" name="Freeform 10"/>
              <p:cNvSpPr>
                <a:spLocks/>
              </p:cNvSpPr>
              <p:nvPr/>
            </p:nvSpPr>
            <p:spPr bwMode="auto">
              <a:xfrm>
                <a:off x="3878263" y="2701923"/>
                <a:ext cx="1557342" cy="903290"/>
              </a:xfrm>
              <a:custGeom>
                <a:avLst/>
                <a:gdLst>
                  <a:gd name="T0" fmla="*/ 778671 w 1962"/>
                  <a:gd name="T1" fmla="*/ 0 h 1138"/>
                  <a:gd name="T2" fmla="*/ 1557342 w 1962"/>
                  <a:gd name="T3" fmla="*/ 451645 h 1138"/>
                  <a:gd name="T4" fmla="*/ 778671 w 1962"/>
                  <a:gd name="T5" fmla="*/ 903290 h 1138"/>
                  <a:gd name="T6" fmla="*/ 0 w 1962"/>
                  <a:gd name="T7" fmla="*/ 451645 h 1138"/>
                  <a:gd name="T8" fmla="*/ 242094 w 1962"/>
                  <a:gd name="T9" fmla="*/ 177800 h 1138"/>
                  <a:gd name="T10" fmla="*/ 165100 w 1962"/>
                  <a:gd name="T11" fmla="*/ 215901 h 1138"/>
                  <a:gd name="T12" fmla="*/ 44450 w 1962"/>
                  <a:gd name="T13" fmla="*/ 328613 h 1138"/>
                  <a:gd name="T14" fmla="*/ 0 w 1962"/>
                  <a:gd name="T15" fmla="*/ 508795 h 1138"/>
                  <a:gd name="T16" fmla="*/ 31750 w 1962"/>
                  <a:gd name="T17" fmla="*/ 671514 h 1138"/>
                  <a:gd name="T18" fmla="*/ 222251 w 1962"/>
                  <a:gd name="T19" fmla="*/ 777083 h 1138"/>
                  <a:gd name="T20" fmla="*/ 396876 w 1962"/>
                  <a:gd name="T21" fmla="*/ 842965 h 1138"/>
                  <a:gd name="T22" fmla="*/ 573883 w 1962"/>
                  <a:gd name="T23" fmla="*/ 831059 h 1138"/>
                  <a:gd name="T24" fmla="*/ 665958 w 1962"/>
                  <a:gd name="T25" fmla="*/ 764383 h 1138"/>
                  <a:gd name="T26" fmla="*/ 762796 w 1962"/>
                  <a:gd name="T27" fmla="*/ 831059 h 1138"/>
                  <a:gd name="T28" fmla="*/ 975522 w 1962"/>
                  <a:gd name="T29" fmla="*/ 849315 h 1138"/>
                  <a:gd name="T30" fmla="*/ 1231904 w 1962"/>
                  <a:gd name="T31" fmla="*/ 792165 h 1138"/>
                  <a:gd name="T32" fmla="*/ 1335885 w 1962"/>
                  <a:gd name="T33" fmla="*/ 903290 h 1138"/>
                  <a:gd name="T34" fmla="*/ 1491461 w 1962"/>
                  <a:gd name="T35" fmla="*/ 817565 h 1138"/>
                  <a:gd name="T36" fmla="*/ 1557342 w 1962"/>
                  <a:gd name="T37" fmla="*/ 618333 h 1138"/>
                  <a:gd name="T38" fmla="*/ 1494636 w 1962"/>
                  <a:gd name="T39" fmla="*/ 542927 h 1138"/>
                  <a:gd name="T40" fmla="*/ 1500192 w 1962"/>
                  <a:gd name="T41" fmla="*/ 368301 h 1138"/>
                  <a:gd name="T42" fmla="*/ 1434310 w 1962"/>
                  <a:gd name="T43" fmla="*/ 235744 h 1138"/>
                  <a:gd name="T44" fmla="*/ 1297785 w 1962"/>
                  <a:gd name="T45" fmla="*/ 161925 h 1138"/>
                  <a:gd name="T46" fmla="*/ 1188247 w 1962"/>
                  <a:gd name="T47" fmla="*/ 31750 h 1138"/>
                  <a:gd name="T48" fmla="*/ 975522 w 1962"/>
                  <a:gd name="T49" fmla="*/ 7938 h 1138"/>
                  <a:gd name="T50" fmla="*/ 560389 w 1962"/>
                  <a:gd name="T51" fmla="*/ 0 h 1138"/>
                  <a:gd name="T52" fmla="*/ 369889 w 1962"/>
                  <a:gd name="T53" fmla="*/ 66675 h 1138"/>
                  <a:gd name="T54" fmla="*/ 242094 w 1962"/>
                  <a:gd name="T55" fmla="*/ 177800 h 1138"/>
                  <a:gd name="T56" fmla="*/ 242094 w 1962"/>
                  <a:gd name="T57" fmla="*/ 177800 h 1138"/>
                  <a:gd name="T58" fmla="*/ 17694720 60000 65536"/>
                  <a:gd name="T59" fmla="*/ 0 60000 65536"/>
                  <a:gd name="T60" fmla="*/ 5898240 60000 65536"/>
                  <a:gd name="T61" fmla="*/ 1179648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962"/>
                  <a:gd name="T88" fmla="*/ 0 h 1138"/>
                  <a:gd name="T89" fmla="*/ 1962 w 1962"/>
                  <a:gd name="T90" fmla="*/ 1138 h 113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962" h="1138">
                    <a:moveTo>
                      <a:pt x="305" y="224"/>
                    </a:moveTo>
                    <a:lnTo>
                      <a:pt x="208" y="272"/>
                    </a:lnTo>
                    <a:lnTo>
                      <a:pt x="56" y="414"/>
                    </a:lnTo>
                    <a:lnTo>
                      <a:pt x="0" y="641"/>
                    </a:lnTo>
                    <a:lnTo>
                      <a:pt x="40" y="846"/>
                    </a:lnTo>
                    <a:lnTo>
                      <a:pt x="280" y="979"/>
                    </a:lnTo>
                    <a:lnTo>
                      <a:pt x="500" y="1062"/>
                    </a:lnTo>
                    <a:lnTo>
                      <a:pt x="723" y="1047"/>
                    </a:lnTo>
                    <a:lnTo>
                      <a:pt x="839" y="963"/>
                    </a:lnTo>
                    <a:lnTo>
                      <a:pt x="961" y="1047"/>
                    </a:lnTo>
                    <a:lnTo>
                      <a:pt x="1229" y="1070"/>
                    </a:lnTo>
                    <a:lnTo>
                      <a:pt x="1552" y="998"/>
                    </a:lnTo>
                    <a:lnTo>
                      <a:pt x="1683" y="1138"/>
                    </a:lnTo>
                    <a:lnTo>
                      <a:pt x="1879" y="1030"/>
                    </a:lnTo>
                    <a:lnTo>
                      <a:pt x="1962" y="779"/>
                    </a:lnTo>
                    <a:lnTo>
                      <a:pt x="1883" y="684"/>
                    </a:lnTo>
                    <a:lnTo>
                      <a:pt x="1890" y="464"/>
                    </a:lnTo>
                    <a:lnTo>
                      <a:pt x="1807" y="297"/>
                    </a:lnTo>
                    <a:lnTo>
                      <a:pt x="1635" y="204"/>
                    </a:lnTo>
                    <a:lnTo>
                      <a:pt x="1497" y="40"/>
                    </a:lnTo>
                    <a:lnTo>
                      <a:pt x="1229" y="10"/>
                    </a:lnTo>
                    <a:lnTo>
                      <a:pt x="706" y="0"/>
                    </a:lnTo>
                    <a:lnTo>
                      <a:pt x="466" y="84"/>
                    </a:lnTo>
                    <a:lnTo>
                      <a:pt x="305" y="224"/>
                    </a:lnTo>
                    <a:close/>
                  </a:path>
                </a:pathLst>
              </a:custGeom>
              <a:solidFill>
                <a:srgbClr val="FFCC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2" name="Freeform 11"/>
              <p:cNvSpPr>
                <a:spLocks/>
              </p:cNvSpPr>
              <p:nvPr/>
            </p:nvSpPr>
            <p:spPr bwMode="auto">
              <a:xfrm>
                <a:off x="4779961" y="3425827"/>
                <a:ext cx="111127" cy="103190"/>
              </a:xfrm>
              <a:custGeom>
                <a:avLst/>
                <a:gdLst>
                  <a:gd name="T0" fmla="*/ 55564 w 141"/>
                  <a:gd name="T1" fmla="*/ 0 h 129"/>
                  <a:gd name="T2" fmla="*/ 111127 w 141"/>
                  <a:gd name="T3" fmla="*/ 51595 h 129"/>
                  <a:gd name="T4" fmla="*/ 55564 w 141"/>
                  <a:gd name="T5" fmla="*/ 103190 h 129"/>
                  <a:gd name="T6" fmla="*/ 0 w 141"/>
                  <a:gd name="T7" fmla="*/ 51595 h 129"/>
                  <a:gd name="T8" fmla="*/ 0 w 141"/>
                  <a:gd name="T9" fmla="*/ 13599 h 129"/>
                  <a:gd name="T10" fmla="*/ 0 w 141"/>
                  <a:gd name="T11" fmla="*/ 48795 h 129"/>
                  <a:gd name="T12" fmla="*/ 14186 w 141"/>
                  <a:gd name="T13" fmla="*/ 71193 h 129"/>
                  <a:gd name="T14" fmla="*/ 42559 w 141"/>
                  <a:gd name="T15" fmla="*/ 103190 h 129"/>
                  <a:gd name="T16" fmla="*/ 111127 w 141"/>
                  <a:gd name="T17" fmla="*/ 95991 h 129"/>
                  <a:gd name="T18" fmla="*/ 69356 w 141"/>
                  <a:gd name="T19" fmla="*/ 63994 h 129"/>
                  <a:gd name="T20" fmla="*/ 54381 w 141"/>
                  <a:gd name="T21" fmla="*/ 40796 h 129"/>
                  <a:gd name="T22" fmla="*/ 44136 w 141"/>
                  <a:gd name="T23" fmla="*/ 0 h 129"/>
                  <a:gd name="T24" fmla="*/ 0 w 141"/>
                  <a:gd name="T25" fmla="*/ 13599 h 129"/>
                  <a:gd name="T26" fmla="*/ 0 w 141"/>
                  <a:gd name="T27" fmla="*/ 13599 h 129"/>
                  <a:gd name="T28" fmla="*/ 17694720 60000 65536"/>
                  <a:gd name="T29" fmla="*/ 0 60000 65536"/>
                  <a:gd name="T30" fmla="*/ 5898240 60000 65536"/>
                  <a:gd name="T31" fmla="*/ 1179648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1"/>
                  <a:gd name="T43" fmla="*/ 0 h 129"/>
                  <a:gd name="T44" fmla="*/ 141 w 141"/>
                  <a:gd name="T45" fmla="*/ 129 h 12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1" h="129">
                    <a:moveTo>
                      <a:pt x="0" y="17"/>
                    </a:moveTo>
                    <a:lnTo>
                      <a:pt x="0" y="61"/>
                    </a:lnTo>
                    <a:lnTo>
                      <a:pt x="18" y="89"/>
                    </a:lnTo>
                    <a:lnTo>
                      <a:pt x="54" y="129"/>
                    </a:lnTo>
                    <a:lnTo>
                      <a:pt x="141" y="120"/>
                    </a:lnTo>
                    <a:lnTo>
                      <a:pt x="88" y="80"/>
                    </a:lnTo>
                    <a:lnTo>
                      <a:pt x="69" y="51"/>
                    </a:lnTo>
                    <a:lnTo>
                      <a:pt x="56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2E4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3" name="Freeform 12"/>
              <p:cNvSpPr>
                <a:spLocks/>
              </p:cNvSpPr>
              <p:nvPr/>
            </p:nvSpPr>
            <p:spPr bwMode="auto">
              <a:xfrm>
                <a:off x="3978270" y="3098801"/>
                <a:ext cx="107954" cy="207961"/>
              </a:xfrm>
              <a:custGeom>
                <a:avLst/>
                <a:gdLst>
                  <a:gd name="T0" fmla="*/ 53977 w 137"/>
                  <a:gd name="T1" fmla="*/ 0 h 262"/>
                  <a:gd name="T2" fmla="*/ 107954 w 137"/>
                  <a:gd name="T3" fmla="*/ 103981 h 262"/>
                  <a:gd name="T4" fmla="*/ 53977 w 137"/>
                  <a:gd name="T5" fmla="*/ 207961 h 262"/>
                  <a:gd name="T6" fmla="*/ 0 w 137"/>
                  <a:gd name="T7" fmla="*/ 103981 h 262"/>
                  <a:gd name="T8" fmla="*/ 107954 w 137"/>
                  <a:gd name="T9" fmla="*/ 135730 h 262"/>
                  <a:gd name="T10" fmla="*/ 68555 w 137"/>
                  <a:gd name="T11" fmla="*/ 97631 h 262"/>
                  <a:gd name="T12" fmla="*/ 53583 w 137"/>
                  <a:gd name="T13" fmla="*/ 46831 h 262"/>
                  <a:gd name="T14" fmla="*/ 53583 w 137"/>
                  <a:gd name="T15" fmla="*/ 0 h 262"/>
                  <a:gd name="T16" fmla="*/ 3152 w 137"/>
                  <a:gd name="T17" fmla="*/ 16669 h 262"/>
                  <a:gd name="T18" fmla="*/ 0 w 137"/>
                  <a:gd name="T19" fmla="*/ 72231 h 262"/>
                  <a:gd name="T20" fmla="*/ 16548 w 137"/>
                  <a:gd name="T21" fmla="*/ 129380 h 262"/>
                  <a:gd name="T22" fmla="*/ 36247 w 137"/>
                  <a:gd name="T23" fmla="*/ 161130 h 262"/>
                  <a:gd name="T24" fmla="*/ 81950 w 137"/>
                  <a:gd name="T25" fmla="*/ 207961 h 262"/>
                  <a:gd name="T26" fmla="*/ 107954 w 137"/>
                  <a:gd name="T27" fmla="*/ 135730 h 262"/>
                  <a:gd name="T28" fmla="*/ 107954 w 137"/>
                  <a:gd name="T29" fmla="*/ 135730 h 262"/>
                  <a:gd name="T30" fmla="*/ 17694720 60000 65536"/>
                  <a:gd name="T31" fmla="*/ 0 60000 65536"/>
                  <a:gd name="T32" fmla="*/ 5898240 60000 65536"/>
                  <a:gd name="T33" fmla="*/ 1179648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7"/>
                  <a:gd name="T46" fmla="*/ 0 h 262"/>
                  <a:gd name="T47" fmla="*/ 137 w 137"/>
                  <a:gd name="T48" fmla="*/ 262 h 26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7" h="262">
                    <a:moveTo>
                      <a:pt x="137" y="171"/>
                    </a:moveTo>
                    <a:lnTo>
                      <a:pt x="87" y="123"/>
                    </a:lnTo>
                    <a:lnTo>
                      <a:pt x="68" y="59"/>
                    </a:lnTo>
                    <a:lnTo>
                      <a:pt x="68" y="0"/>
                    </a:lnTo>
                    <a:lnTo>
                      <a:pt x="4" y="21"/>
                    </a:lnTo>
                    <a:lnTo>
                      <a:pt x="0" y="91"/>
                    </a:lnTo>
                    <a:lnTo>
                      <a:pt x="21" y="163"/>
                    </a:lnTo>
                    <a:lnTo>
                      <a:pt x="46" y="203"/>
                    </a:lnTo>
                    <a:lnTo>
                      <a:pt x="104" y="262"/>
                    </a:lnTo>
                    <a:lnTo>
                      <a:pt x="137" y="171"/>
                    </a:lnTo>
                    <a:close/>
                  </a:path>
                </a:pathLst>
              </a:custGeom>
              <a:solidFill>
                <a:srgbClr val="4A69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4" name="Freeform 13"/>
              <p:cNvSpPr>
                <a:spLocks/>
              </p:cNvSpPr>
              <p:nvPr/>
            </p:nvSpPr>
            <p:spPr bwMode="auto">
              <a:xfrm>
                <a:off x="4533896" y="3203572"/>
                <a:ext cx="927101" cy="407986"/>
              </a:xfrm>
              <a:custGeom>
                <a:avLst/>
                <a:gdLst>
                  <a:gd name="T0" fmla="*/ 463551 w 1169"/>
                  <a:gd name="T1" fmla="*/ 0 h 515"/>
                  <a:gd name="T2" fmla="*/ 927101 w 1169"/>
                  <a:gd name="T3" fmla="*/ 203993 h 515"/>
                  <a:gd name="T4" fmla="*/ 463551 w 1169"/>
                  <a:gd name="T5" fmla="*/ 407986 h 515"/>
                  <a:gd name="T6" fmla="*/ 0 w 1169"/>
                  <a:gd name="T7" fmla="*/ 203993 h 515"/>
                  <a:gd name="T8" fmla="*/ 0 w 1169"/>
                  <a:gd name="T9" fmla="*/ 285986 h 515"/>
                  <a:gd name="T10" fmla="*/ 34102 w 1169"/>
                  <a:gd name="T11" fmla="*/ 324804 h 515"/>
                  <a:gd name="T12" fmla="*/ 79307 w 1169"/>
                  <a:gd name="T13" fmla="*/ 353324 h 515"/>
                  <a:gd name="T14" fmla="*/ 135615 w 1169"/>
                  <a:gd name="T15" fmla="*/ 368376 h 515"/>
                  <a:gd name="T16" fmla="*/ 221267 w 1169"/>
                  <a:gd name="T17" fmla="*/ 379467 h 515"/>
                  <a:gd name="T18" fmla="*/ 305333 w 1169"/>
                  <a:gd name="T19" fmla="*/ 386596 h 515"/>
                  <a:gd name="T20" fmla="*/ 385433 w 1169"/>
                  <a:gd name="T21" fmla="*/ 376298 h 515"/>
                  <a:gd name="T22" fmla="*/ 457602 w 1169"/>
                  <a:gd name="T23" fmla="*/ 353324 h 515"/>
                  <a:gd name="T24" fmla="*/ 504394 w 1169"/>
                  <a:gd name="T25" fmla="*/ 329558 h 515"/>
                  <a:gd name="T26" fmla="*/ 549599 w 1169"/>
                  <a:gd name="T27" fmla="*/ 301038 h 515"/>
                  <a:gd name="T28" fmla="*/ 575770 w 1169"/>
                  <a:gd name="T29" fmla="*/ 361246 h 515"/>
                  <a:gd name="T30" fmla="*/ 609872 w 1169"/>
                  <a:gd name="T31" fmla="*/ 396103 h 515"/>
                  <a:gd name="T32" fmla="*/ 686007 w 1169"/>
                  <a:gd name="T33" fmla="*/ 407986 h 515"/>
                  <a:gd name="T34" fmla="*/ 771659 w 1169"/>
                  <a:gd name="T35" fmla="*/ 398480 h 515"/>
                  <a:gd name="T36" fmla="*/ 858897 w 1169"/>
                  <a:gd name="T37" fmla="*/ 353324 h 515"/>
                  <a:gd name="T38" fmla="*/ 907274 w 1169"/>
                  <a:gd name="T39" fmla="*/ 272519 h 515"/>
                  <a:gd name="T40" fmla="*/ 927101 w 1169"/>
                  <a:gd name="T41" fmla="*/ 174285 h 515"/>
                  <a:gd name="T42" fmla="*/ 919170 w 1169"/>
                  <a:gd name="T43" fmla="*/ 80013 h 515"/>
                  <a:gd name="T44" fmla="*/ 858897 w 1169"/>
                  <a:gd name="T45" fmla="*/ 0 h 515"/>
                  <a:gd name="T46" fmla="*/ 828760 w 1169"/>
                  <a:gd name="T47" fmla="*/ 57039 h 515"/>
                  <a:gd name="T48" fmla="*/ 862069 w 1169"/>
                  <a:gd name="T49" fmla="*/ 117246 h 515"/>
                  <a:gd name="T50" fmla="*/ 853345 w 1169"/>
                  <a:gd name="T51" fmla="*/ 186961 h 515"/>
                  <a:gd name="T52" fmla="*/ 823209 w 1169"/>
                  <a:gd name="T53" fmla="*/ 272519 h 515"/>
                  <a:gd name="T54" fmla="*/ 778003 w 1169"/>
                  <a:gd name="T55" fmla="*/ 312921 h 515"/>
                  <a:gd name="T56" fmla="*/ 714558 w 1169"/>
                  <a:gd name="T57" fmla="*/ 324804 h 515"/>
                  <a:gd name="T58" fmla="*/ 659836 w 1169"/>
                  <a:gd name="T59" fmla="*/ 324804 h 515"/>
                  <a:gd name="T60" fmla="*/ 620975 w 1169"/>
                  <a:gd name="T61" fmla="*/ 287571 h 515"/>
                  <a:gd name="T62" fmla="*/ 604321 w 1169"/>
                  <a:gd name="T63" fmla="*/ 236077 h 515"/>
                  <a:gd name="T64" fmla="*/ 534530 w 1169"/>
                  <a:gd name="T65" fmla="*/ 215480 h 515"/>
                  <a:gd name="T66" fmla="*/ 492498 w 1169"/>
                  <a:gd name="T67" fmla="*/ 255882 h 515"/>
                  <a:gd name="T68" fmla="*/ 436983 w 1169"/>
                  <a:gd name="T69" fmla="*/ 287571 h 515"/>
                  <a:gd name="T70" fmla="*/ 364813 w 1169"/>
                  <a:gd name="T71" fmla="*/ 307376 h 515"/>
                  <a:gd name="T72" fmla="*/ 266472 w 1169"/>
                  <a:gd name="T73" fmla="*/ 312921 h 515"/>
                  <a:gd name="T74" fmla="*/ 192716 w 1169"/>
                  <a:gd name="T75" fmla="*/ 307376 h 515"/>
                  <a:gd name="T76" fmla="*/ 120547 w 1169"/>
                  <a:gd name="T77" fmla="*/ 297869 h 515"/>
                  <a:gd name="T78" fmla="*/ 79307 w 1169"/>
                  <a:gd name="T79" fmla="*/ 272519 h 515"/>
                  <a:gd name="T80" fmla="*/ 17448 w 1169"/>
                  <a:gd name="T81" fmla="*/ 227363 h 515"/>
                  <a:gd name="T82" fmla="*/ 0 w 1169"/>
                  <a:gd name="T83" fmla="*/ 285986 h 515"/>
                  <a:gd name="T84" fmla="*/ 0 w 1169"/>
                  <a:gd name="T85" fmla="*/ 285986 h 515"/>
                  <a:gd name="T86" fmla="*/ 17694720 60000 65536"/>
                  <a:gd name="T87" fmla="*/ 0 60000 65536"/>
                  <a:gd name="T88" fmla="*/ 5898240 60000 65536"/>
                  <a:gd name="T89" fmla="*/ 1179648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169"/>
                  <a:gd name="T130" fmla="*/ 0 h 515"/>
                  <a:gd name="T131" fmla="*/ 1169 w 1169"/>
                  <a:gd name="T132" fmla="*/ 515 h 51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169" h="515">
                    <a:moveTo>
                      <a:pt x="0" y="361"/>
                    </a:moveTo>
                    <a:lnTo>
                      <a:pt x="43" y="410"/>
                    </a:lnTo>
                    <a:lnTo>
                      <a:pt x="100" y="446"/>
                    </a:lnTo>
                    <a:lnTo>
                      <a:pt x="171" y="465"/>
                    </a:lnTo>
                    <a:lnTo>
                      <a:pt x="279" y="479"/>
                    </a:lnTo>
                    <a:lnTo>
                      <a:pt x="385" y="488"/>
                    </a:lnTo>
                    <a:lnTo>
                      <a:pt x="486" y="475"/>
                    </a:lnTo>
                    <a:lnTo>
                      <a:pt x="577" y="446"/>
                    </a:lnTo>
                    <a:lnTo>
                      <a:pt x="636" y="416"/>
                    </a:lnTo>
                    <a:lnTo>
                      <a:pt x="693" y="380"/>
                    </a:lnTo>
                    <a:lnTo>
                      <a:pt x="726" y="456"/>
                    </a:lnTo>
                    <a:lnTo>
                      <a:pt x="769" y="500"/>
                    </a:lnTo>
                    <a:lnTo>
                      <a:pt x="865" y="515"/>
                    </a:lnTo>
                    <a:lnTo>
                      <a:pt x="973" y="503"/>
                    </a:lnTo>
                    <a:lnTo>
                      <a:pt x="1083" y="446"/>
                    </a:lnTo>
                    <a:lnTo>
                      <a:pt x="1144" y="344"/>
                    </a:lnTo>
                    <a:lnTo>
                      <a:pt x="1169" y="220"/>
                    </a:lnTo>
                    <a:lnTo>
                      <a:pt x="1159" y="101"/>
                    </a:lnTo>
                    <a:lnTo>
                      <a:pt x="1083" y="0"/>
                    </a:lnTo>
                    <a:lnTo>
                      <a:pt x="1045" y="72"/>
                    </a:lnTo>
                    <a:lnTo>
                      <a:pt x="1087" y="148"/>
                    </a:lnTo>
                    <a:lnTo>
                      <a:pt x="1076" y="236"/>
                    </a:lnTo>
                    <a:lnTo>
                      <a:pt x="1038" y="344"/>
                    </a:lnTo>
                    <a:lnTo>
                      <a:pt x="981" y="395"/>
                    </a:lnTo>
                    <a:lnTo>
                      <a:pt x="901" y="410"/>
                    </a:lnTo>
                    <a:lnTo>
                      <a:pt x="832" y="410"/>
                    </a:lnTo>
                    <a:lnTo>
                      <a:pt x="783" y="363"/>
                    </a:lnTo>
                    <a:lnTo>
                      <a:pt x="762" y="298"/>
                    </a:lnTo>
                    <a:lnTo>
                      <a:pt x="674" y="272"/>
                    </a:lnTo>
                    <a:lnTo>
                      <a:pt x="621" y="323"/>
                    </a:lnTo>
                    <a:lnTo>
                      <a:pt x="551" y="363"/>
                    </a:lnTo>
                    <a:lnTo>
                      <a:pt x="460" y="388"/>
                    </a:lnTo>
                    <a:lnTo>
                      <a:pt x="336" y="395"/>
                    </a:lnTo>
                    <a:lnTo>
                      <a:pt x="243" y="388"/>
                    </a:lnTo>
                    <a:lnTo>
                      <a:pt x="152" y="376"/>
                    </a:lnTo>
                    <a:lnTo>
                      <a:pt x="100" y="344"/>
                    </a:lnTo>
                    <a:lnTo>
                      <a:pt x="22" y="287"/>
                    </a:lnTo>
                    <a:lnTo>
                      <a:pt x="0" y="361"/>
                    </a:lnTo>
                    <a:close/>
                  </a:path>
                </a:pathLst>
              </a:custGeom>
              <a:solidFill>
                <a:srgbClr val="638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5" name="Freeform 14"/>
              <p:cNvSpPr>
                <a:spLocks/>
              </p:cNvSpPr>
              <p:nvPr/>
            </p:nvSpPr>
            <p:spPr bwMode="auto">
              <a:xfrm>
                <a:off x="5176839" y="2832097"/>
                <a:ext cx="239709" cy="601666"/>
              </a:xfrm>
              <a:custGeom>
                <a:avLst/>
                <a:gdLst>
                  <a:gd name="T0" fmla="*/ 119855 w 303"/>
                  <a:gd name="T1" fmla="*/ 0 h 758"/>
                  <a:gd name="T2" fmla="*/ 239709 w 303"/>
                  <a:gd name="T3" fmla="*/ 300833 h 758"/>
                  <a:gd name="T4" fmla="*/ 119855 w 303"/>
                  <a:gd name="T5" fmla="*/ 601666 h 758"/>
                  <a:gd name="T6" fmla="*/ 0 w 303"/>
                  <a:gd name="T7" fmla="*/ 300833 h 758"/>
                  <a:gd name="T8" fmla="*/ 0 w 303"/>
                  <a:gd name="T9" fmla="*/ 0 h 758"/>
                  <a:gd name="T10" fmla="*/ 129743 w 303"/>
                  <a:gd name="T11" fmla="*/ 53975 h 758"/>
                  <a:gd name="T12" fmla="*/ 193033 w 303"/>
                  <a:gd name="T13" fmla="*/ 120651 h 758"/>
                  <a:gd name="T14" fmla="*/ 224678 w 303"/>
                  <a:gd name="T15" fmla="*/ 198439 h 758"/>
                  <a:gd name="T16" fmla="*/ 239709 w 303"/>
                  <a:gd name="T17" fmla="*/ 273052 h 758"/>
                  <a:gd name="T18" fmla="*/ 236545 w 303"/>
                  <a:gd name="T19" fmla="*/ 361952 h 758"/>
                  <a:gd name="T20" fmla="*/ 216767 w 303"/>
                  <a:gd name="T21" fmla="*/ 450853 h 758"/>
                  <a:gd name="T22" fmla="*/ 186704 w 303"/>
                  <a:gd name="T23" fmla="*/ 506415 h 758"/>
                  <a:gd name="T24" fmla="*/ 116294 w 303"/>
                  <a:gd name="T25" fmla="*/ 538166 h 758"/>
                  <a:gd name="T26" fmla="*/ 121041 w 303"/>
                  <a:gd name="T27" fmla="*/ 586585 h 758"/>
                  <a:gd name="T28" fmla="*/ 72783 w 303"/>
                  <a:gd name="T29" fmla="*/ 601666 h 758"/>
                  <a:gd name="T30" fmla="*/ 63290 w 303"/>
                  <a:gd name="T31" fmla="*/ 523084 h 758"/>
                  <a:gd name="T32" fmla="*/ 81485 w 303"/>
                  <a:gd name="T33" fmla="*/ 471490 h 758"/>
                  <a:gd name="T34" fmla="*/ 126579 w 303"/>
                  <a:gd name="T35" fmla="*/ 446090 h 758"/>
                  <a:gd name="T36" fmla="*/ 173255 w 303"/>
                  <a:gd name="T37" fmla="*/ 384177 h 758"/>
                  <a:gd name="T38" fmla="*/ 181166 w 303"/>
                  <a:gd name="T39" fmla="*/ 290514 h 758"/>
                  <a:gd name="T40" fmla="*/ 166926 w 303"/>
                  <a:gd name="T41" fmla="*/ 216695 h 758"/>
                  <a:gd name="T42" fmla="*/ 132908 w 303"/>
                  <a:gd name="T43" fmla="*/ 157957 h 758"/>
                  <a:gd name="T44" fmla="*/ 89396 w 303"/>
                  <a:gd name="T45" fmla="*/ 114301 h 758"/>
                  <a:gd name="T46" fmla="*/ 0 w 303"/>
                  <a:gd name="T47" fmla="*/ 82550 h 758"/>
                  <a:gd name="T48" fmla="*/ 0 w 303"/>
                  <a:gd name="T49" fmla="*/ 0 h 758"/>
                  <a:gd name="T50" fmla="*/ 0 w 303"/>
                  <a:gd name="T51" fmla="*/ 0 h 758"/>
                  <a:gd name="T52" fmla="*/ 17694720 60000 65536"/>
                  <a:gd name="T53" fmla="*/ 0 60000 65536"/>
                  <a:gd name="T54" fmla="*/ 5898240 60000 65536"/>
                  <a:gd name="T55" fmla="*/ 1179648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03"/>
                  <a:gd name="T79" fmla="*/ 0 h 758"/>
                  <a:gd name="T80" fmla="*/ 303 w 303"/>
                  <a:gd name="T81" fmla="*/ 758 h 7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03" h="758">
                    <a:moveTo>
                      <a:pt x="0" y="0"/>
                    </a:moveTo>
                    <a:lnTo>
                      <a:pt x="164" y="68"/>
                    </a:lnTo>
                    <a:lnTo>
                      <a:pt x="244" y="152"/>
                    </a:lnTo>
                    <a:lnTo>
                      <a:pt x="284" y="250"/>
                    </a:lnTo>
                    <a:lnTo>
                      <a:pt x="303" y="344"/>
                    </a:lnTo>
                    <a:lnTo>
                      <a:pt x="299" y="456"/>
                    </a:lnTo>
                    <a:lnTo>
                      <a:pt x="274" y="568"/>
                    </a:lnTo>
                    <a:lnTo>
                      <a:pt x="236" y="638"/>
                    </a:lnTo>
                    <a:lnTo>
                      <a:pt x="147" y="678"/>
                    </a:lnTo>
                    <a:lnTo>
                      <a:pt x="153" y="739"/>
                    </a:lnTo>
                    <a:lnTo>
                      <a:pt x="92" y="758"/>
                    </a:lnTo>
                    <a:lnTo>
                      <a:pt x="80" y="659"/>
                    </a:lnTo>
                    <a:lnTo>
                      <a:pt x="103" y="594"/>
                    </a:lnTo>
                    <a:lnTo>
                      <a:pt x="160" y="562"/>
                    </a:lnTo>
                    <a:lnTo>
                      <a:pt x="219" y="484"/>
                    </a:lnTo>
                    <a:lnTo>
                      <a:pt x="229" y="366"/>
                    </a:lnTo>
                    <a:lnTo>
                      <a:pt x="211" y="273"/>
                    </a:lnTo>
                    <a:lnTo>
                      <a:pt x="168" y="199"/>
                    </a:lnTo>
                    <a:lnTo>
                      <a:pt x="113" y="144"/>
                    </a:lnTo>
                    <a:lnTo>
                      <a:pt x="0" y="1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A69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6" name="Freeform 15"/>
              <p:cNvSpPr>
                <a:spLocks/>
              </p:cNvSpPr>
              <p:nvPr/>
            </p:nvSpPr>
            <p:spPr bwMode="auto">
              <a:xfrm>
                <a:off x="4314825" y="2982909"/>
                <a:ext cx="533396" cy="219071"/>
              </a:xfrm>
              <a:custGeom>
                <a:avLst/>
                <a:gdLst>
                  <a:gd name="T0" fmla="*/ 266698 w 673"/>
                  <a:gd name="T1" fmla="*/ 0 h 275"/>
                  <a:gd name="T2" fmla="*/ 533396 w 673"/>
                  <a:gd name="T3" fmla="*/ 109536 h 275"/>
                  <a:gd name="T4" fmla="*/ 266698 w 673"/>
                  <a:gd name="T5" fmla="*/ 219071 h 275"/>
                  <a:gd name="T6" fmla="*/ 0 w 673"/>
                  <a:gd name="T7" fmla="*/ 109536 h 275"/>
                  <a:gd name="T8" fmla="*/ 0 w 673"/>
                  <a:gd name="T9" fmla="*/ 170477 h 275"/>
                  <a:gd name="T10" fmla="*/ 80049 w 673"/>
                  <a:gd name="T11" fmla="*/ 74086 h 275"/>
                  <a:gd name="T12" fmla="*/ 187045 w 673"/>
                  <a:gd name="T13" fmla="*/ 17526 h 275"/>
                  <a:gd name="T14" fmla="*/ 305930 w 673"/>
                  <a:gd name="T15" fmla="*/ 0 h 275"/>
                  <a:gd name="T16" fmla="*/ 429570 w 673"/>
                  <a:gd name="T17" fmla="*/ 15136 h 275"/>
                  <a:gd name="T18" fmla="*/ 533396 w 673"/>
                  <a:gd name="T19" fmla="*/ 72493 h 275"/>
                  <a:gd name="T20" fmla="*/ 533396 w 673"/>
                  <a:gd name="T21" fmla="*/ 151358 h 275"/>
                  <a:gd name="T22" fmla="*/ 444629 w 673"/>
                  <a:gd name="T23" fmla="*/ 96391 h 275"/>
                  <a:gd name="T24" fmla="*/ 328122 w 673"/>
                  <a:gd name="T25" fmla="*/ 81255 h 275"/>
                  <a:gd name="T26" fmla="*/ 212407 w 673"/>
                  <a:gd name="T27" fmla="*/ 101171 h 275"/>
                  <a:gd name="T28" fmla="*/ 137114 w 673"/>
                  <a:gd name="T29" fmla="*/ 138612 h 275"/>
                  <a:gd name="T30" fmla="*/ 66575 w 673"/>
                  <a:gd name="T31" fmla="*/ 219071 h 275"/>
                  <a:gd name="T32" fmla="*/ 0 w 673"/>
                  <a:gd name="T33" fmla="*/ 170477 h 275"/>
                  <a:gd name="T34" fmla="*/ 0 w 673"/>
                  <a:gd name="T35" fmla="*/ 170477 h 275"/>
                  <a:gd name="T36" fmla="*/ 17694720 60000 65536"/>
                  <a:gd name="T37" fmla="*/ 0 60000 65536"/>
                  <a:gd name="T38" fmla="*/ 5898240 60000 65536"/>
                  <a:gd name="T39" fmla="*/ 1179648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73"/>
                  <a:gd name="T55" fmla="*/ 0 h 275"/>
                  <a:gd name="T56" fmla="*/ 673 w 673"/>
                  <a:gd name="T57" fmla="*/ 275 h 2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73" h="275">
                    <a:moveTo>
                      <a:pt x="0" y="214"/>
                    </a:moveTo>
                    <a:lnTo>
                      <a:pt x="101" y="93"/>
                    </a:lnTo>
                    <a:lnTo>
                      <a:pt x="236" y="22"/>
                    </a:lnTo>
                    <a:lnTo>
                      <a:pt x="386" y="0"/>
                    </a:lnTo>
                    <a:lnTo>
                      <a:pt x="542" y="19"/>
                    </a:lnTo>
                    <a:lnTo>
                      <a:pt x="673" y="91"/>
                    </a:lnTo>
                    <a:lnTo>
                      <a:pt x="673" y="190"/>
                    </a:lnTo>
                    <a:lnTo>
                      <a:pt x="561" y="121"/>
                    </a:lnTo>
                    <a:lnTo>
                      <a:pt x="414" y="102"/>
                    </a:lnTo>
                    <a:lnTo>
                      <a:pt x="268" y="127"/>
                    </a:lnTo>
                    <a:lnTo>
                      <a:pt x="173" y="174"/>
                    </a:lnTo>
                    <a:lnTo>
                      <a:pt x="84" y="275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2E4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7" name="Freeform 16"/>
              <p:cNvSpPr>
                <a:spLocks/>
              </p:cNvSpPr>
              <p:nvPr/>
            </p:nvSpPr>
            <p:spPr bwMode="auto">
              <a:xfrm>
                <a:off x="3846515" y="2827333"/>
                <a:ext cx="303215" cy="682627"/>
              </a:xfrm>
              <a:custGeom>
                <a:avLst/>
                <a:gdLst>
                  <a:gd name="T0" fmla="*/ 151608 w 383"/>
                  <a:gd name="T1" fmla="*/ 0 h 861"/>
                  <a:gd name="T2" fmla="*/ 303215 w 383"/>
                  <a:gd name="T3" fmla="*/ 341314 h 861"/>
                  <a:gd name="T4" fmla="*/ 151608 w 383"/>
                  <a:gd name="T5" fmla="*/ 682627 h 861"/>
                  <a:gd name="T6" fmla="*/ 0 w 383"/>
                  <a:gd name="T7" fmla="*/ 341314 h 861"/>
                  <a:gd name="T8" fmla="*/ 265214 w 383"/>
                  <a:gd name="T9" fmla="*/ 90383 h 861"/>
                  <a:gd name="T10" fmla="*/ 152795 w 383"/>
                  <a:gd name="T11" fmla="*/ 167287 h 861"/>
                  <a:gd name="T12" fmla="*/ 95002 w 383"/>
                  <a:gd name="T13" fmla="*/ 251327 h 861"/>
                  <a:gd name="T14" fmla="*/ 74418 w 383"/>
                  <a:gd name="T15" fmla="*/ 359945 h 861"/>
                  <a:gd name="T16" fmla="*/ 81543 w 383"/>
                  <a:gd name="T17" fmla="*/ 455085 h 861"/>
                  <a:gd name="T18" fmla="*/ 113211 w 383"/>
                  <a:gd name="T19" fmla="*/ 545467 h 861"/>
                  <a:gd name="T20" fmla="*/ 218505 w 383"/>
                  <a:gd name="T21" fmla="*/ 605722 h 861"/>
                  <a:gd name="T22" fmla="*/ 258881 w 383"/>
                  <a:gd name="T23" fmla="*/ 682627 h 861"/>
                  <a:gd name="T24" fmla="*/ 148045 w 383"/>
                  <a:gd name="T25" fmla="*/ 650914 h 861"/>
                  <a:gd name="T26" fmla="*/ 46709 w 383"/>
                  <a:gd name="T27" fmla="*/ 567667 h 861"/>
                  <a:gd name="T28" fmla="*/ 9500 w 383"/>
                  <a:gd name="T29" fmla="*/ 470148 h 861"/>
                  <a:gd name="T30" fmla="*/ 0 w 383"/>
                  <a:gd name="T31" fmla="*/ 337746 h 861"/>
                  <a:gd name="T32" fmla="*/ 34834 w 383"/>
                  <a:gd name="T33" fmla="*/ 202172 h 861"/>
                  <a:gd name="T34" fmla="*/ 104502 w 383"/>
                  <a:gd name="T35" fmla="*/ 102275 h 861"/>
                  <a:gd name="T36" fmla="*/ 209796 w 383"/>
                  <a:gd name="T37" fmla="*/ 30128 h 861"/>
                  <a:gd name="T38" fmla="*/ 303215 w 383"/>
                  <a:gd name="T39" fmla="*/ 0 h 861"/>
                  <a:gd name="T40" fmla="*/ 265214 w 383"/>
                  <a:gd name="T41" fmla="*/ 90383 h 861"/>
                  <a:gd name="T42" fmla="*/ 265214 w 383"/>
                  <a:gd name="T43" fmla="*/ 90383 h 861"/>
                  <a:gd name="T44" fmla="*/ 17694720 60000 65536"/>
                  <a:gd name="T45" fmla="*/ 0 60000 65536"/>
                  <a:gd name="T46" fmla="*/ 5898240 60000 65536"/>
                  <a:gd name="T47" fmla="*/ 1179648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83"/>
                  <a:gd name="T67" fmla="*/ 0 h 861"/>
                  <a:gd name="T68" fmla="*/ 383 w 383"/>
                  <a:gd name="T69" fmla="*/ 861 h 86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83" h="861">
                    <a:moveTo>
                      <a:pt x="335" y="114"/>
                    </a:moveTo>
                    <a:lnTo>
                      <a:pt x="193" y="211"/>
                    </a:lnTo>
                    <a:lnTo>
                      <a:pt x="120" y="317"/>
                    </a:lnTo>
                    <a:lnTo>
                      <a:pt x="94" y="454"/>
                    </a:lnTo>
                    <a:lnTo>
                      <a:pt x="103" y="574"/>
                    </a:lnTo>
                    <a:lnTo>
                      <a:pt x="143" y="688"/>
                    </a:lnTo>
                    <a:lnTo>
                      <a:pt x="276" y="764"/>
                    </a:lnTo>
                    <a:lnTo>
                      <a:pt x="327" y="861"/>
                    </a:lnTo>
                    <a:lnTo>
                      <a:pt x="187" y="821"/>
                    </a:lnTo>
                    <a:lnTo>
                      <a:pt x="59" y="716"/>
                    </a:lnTo>
                    <a:lnTo>
                      <a:pt x="12" y="593"/>
                    </a:lnTo>
                    <a:lnTo>
                      <a:pt x="0" y="426"/>
                    </a:lnTo>
                    <a:lnTo>
                      <a:pt x="44" y="255"/>
                    </a:lnTo>
                    <a:lnTo>
                      <a:pt x="132" y="129"/>
                    </a:lnTo>
                    <a:lnTo>
                      <a:pt x="265" y="38"/>
                    </a:lnTo>
                    <a:lnTo>
                      <a:pt x="383" y="0"/>
                    </a:lnTo>
                    <a:lnTo>
                      <a:pt x="335" y="114"/>
                    </a:lnTo>
                    <a:close/>
                  </a:path>
                </a:pathLst>
              </a:custGeom>
              <a:solidFill>
                <a:srgbClr val="638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8" name="Freeform 17"/>
              <p:cNvSpPr>
                <a:spLocks/>
              </p:cNvSpPr>
              <p:nvPr/>
            </p:nvSpPr>
            <p:spPr bwMode="auto">
              <a:xfrm>
                <a:off x="4081460" y="2649538"/>
                <a:ext cx="1171575" cy="731840"/>
              </a:xfrm>
              <a:custGeom>
                <a:avLst/>
                <a:gdLst>
                  <a:gd name="T0" fmla="*/ 585788 w 1477"/>
                  <a:gd name="T1" fmla="*/ 0 h 921"/>
                  <a:gd name="T2" fmla="*/ 1171575 w 1477"/>
                  <a:gd name="T3" fmla="*/ 365920 h 921"/>
                  <a:gd name="T4" fmla="*/ 585788 w 1477"/>
                  <a:gd name="T5" fmla="*/ 731840 h 921"/>
                  <a:gd name="T6" fmla="*/ 0 w 1477"/>
                  <a:gd name="T7" fmla="*/ 365920 h 921"/>
                  <a:gd name="T8" fmla="*/ 167368 w 1477"/>
                  <a:gd name="T9" fmla="*/ 496634 h 921"/>
                  <a:gd name="T10" fmla="*/ 95186 w 1477"/>
                  <a:gd name="T11" fmla="*/ 433065 h 921"/>
                  <a:gd name="T12" fmla="*/ 78528 w 1477"/>
                  <a:gd name="T13" fmla="*/ 345657 h 921"/>
                  <a:gd name="T14" fmla="*/ 117395 w 1477"/>
                  <a:gd name="T15" fmla="*/ 199448 h 921"/>
                  <a:gd name="T16" fmla="*/ 253828 w 1477"/>
                  <a:gd name="T17" fmla="*/ 116014 h 921"/>
                  <a:gd name="T18" fmla="*/ 389467 w 1477"/>
                  <a:gd name="T19" fmla="*/ 92175 h 921"/>
                  <a:gd name="T20" fmla="*/ 483860 w 1477"/>
                  <a:gd name="T21" fmla="*/ 88997 h 921"/>
                  <a:gd name="T22" fmla="*/ 573493 w 1477"/>
                  <a:gd name="T23" fmla="*/ 104095 h 921"/>
                  <a:gd name="T24" fmla="*/ 537005 w 1477"/>
                  <a:gd name="T25" fmla="*/ 141441 h 921"/>
                  <a:gd name="T26" fmla="*/ 610774 w 1477"/>
                  <a:gd name="T27" fmla="*/ 177994 h 921"/>
                  <a:gd name="T28" fmla="*/ 721030 w 1477"/>
                  <a:gd name="T29" fmla="*/ 100916 h 921"/>
                  <a:gd name="T30" fmla="*/ 838426 w 1477"/>
                  <a:gd name="T31" fmla="*/ 100916 h 921"/>
                  <a:gd name="T32" fmla="*/ 956614 w 1477"/>
                  <a:gd name="T33" fmla="*/ 132701 h 921"/>
                  <a:gd name="T34" fmla="*/ 1034349 w 1477"/>
                  <a:gd name="T35" fmla="*/ 208189 h 921"/>
                  <a:gd name="T36" fmla="*/ 1057352 w 1477"/>
                  <a:gd name="T37" fmla="*/ 273347 h 921"/>
                  <a:gd name="T38" fmla="*/ 1040695 w 1477"/>
                  <a:gd name="T39" fmla="*/ 322614 h 921"/>
                  <a:gd name="T40" fmla="*/ 997068 w 1477"/>
                  <a:gd name="T41" fmla="*/ 363933 h 921"/>
                  <a:gd name="T42" fmla="*/ 1054180 w 1477"/>
                  <a:gd name="T43" fmla="*/ 429886 h 921"/>
                  <a:gd name="T44" fmla="*/ 1085908 w 1477"/>
                  <a:gd name="T45" fmla="*/ 502196 h 921"/>
                  <a:gd name="T46" fmla="*/ 1082735 w 1477"/>
                  <a:gd name="T47" fmla="*/ 576890 h 921"/>
                  <a:gd name="T48" fmla="*/ 1043868 w 1477"/>
                  <a:gd name="T49" fmla="*/ 652379 h 921"/>
                  <a:gd name="T50" fmla="*/ 962167 w 1477"/>
                  <a:gd name="T51" fmla="*/ 668271 h 921"/>
                  <a:gd name="T52" fmla="*/ 990723 w 1477"/>
                  <a:gd name="T53" fmla="*/ 731840 h 921"/>
                  <a:gd name="T54" fmla="*/ 1092254 w 1477"/>
                  <a:gd name="T55" fmla="*/ 706412 h 921"/>
                  <a:gd name="T56" fmla="*/ 1149365 w 1477"/>
                  <a:gd name="T57" fmla="*/ 617416 h 921"/>
                  <a:gd name="T58" fmla="*/ 1171575 w 1477"/>
                  <a:gd name="T59" fmla="*/ 518883 h 921"/>
                  <a:gd name="T60" fmla="*/ 1149365 w 1477"/>
                  <a:gd name="T61" fmla="*/ 429886 h 921"/>
                  <a:gd name="T62" fmla="*/ 1097806 w 1477"/>
                  <a:gd name="T63" fmla="*/ 369496 h 921"/>
                  <a:gd name="T64" fmla="*/ 1126362 w 1477"/>
                  <a:gd name="T65" fmla="*/ 317051 h 921"/>
                  <a:gd name="T66" fmla="*/ 1129535 w 1477"/>
                  <a:gd name="T67" fmla="*/ 228054 h 921"/>
                  <a:gd name="T68" fmla="*/ 1078769 w 1477"/>
                  <a:gd name="T69" fmla="*/ 139058 h 921"/>
                  <a:gd name="T70" fmla="*/ 1000241 w 1477"/>
                  <a:gd name="T71" fmla="*/ 69131 h 921"/>
                  <a:gd name="T72" fmla="*/ 876500 w 1477"/>
                  <a:gd name="T73" fmla="*/ 22249 h 921"/>
                  <a:gd name="T74" fmla="*/ 769416 w 1477"/>
                  <a:gd name="T75" fmla="*/ 5562 h 921"/>
                  <a:gd name="T76" fmla="*/ 667885 w 1477"/>
                  <a:gd name="T77" fmla="*/ 30195 h 921"/>
                  <a:gd name="T78" fmla="*/ 617119 w 1477"/>
                  <a:gd name="T79" fmla="*/ 34168 h 921"/>
                  <a:gd name="T80" fmla="*/ 537005 w 1477"/>
                  <a:gd name="T81" fmla="*/ 5562 h 921"/>
                  <a:gd name="T82" fmla="*/ 395020 w 1477"/>
                  <a:gd name="T83" fmla="*/ 0 h 921"/>
                  <a:gd name="T84" fmla="*/ 268899 w 1477"/>
                  <a:gd name="T85" fmla="*/ 18276 h 921"/>
                  <a:gd name="T86" fmla="*/ 158643 w 1477"/>
                  <a:gd name="T87" fmla="*/ 65953 h 921"/>
                  <a:gd name="T88" fmla="*/ 78528 w 1477"/>
                  <a:gd name="T89" fmla="*/ 127933 h 921"/>
                  <a:gd name="T90" fmla="*/ 23003 w 1477"/>
                  <a:gd name="T91" fmla="*/ 216930 h 921"/>
                  <a:gd name="T92" fmla="*/ 0 w 1477"/>
                  <a:gd name="T93" fmla="*/ 322614 h 921"/>
                  <a:gd name="T94" fmla="*/ 10312 w 1477"/>
                  <a:gd name="T95" fmla="*/ 424324 h 921"/>
                  <a:gd name="T96" fmla="*/ 31729 w 1477"/>
                  <a:gd name="T97" fmla="*/ 481536 h 921"/>
                  <a:gd name="T98" fmla="*/ 86460 w 1477"/>
                  <a:gd name="T99" fmla="*/ 528419 h 921"/>
                  <a:gd name="T100" fmla="*/ 167368 w 1477"/>
                  <a:gd name="T101" fmla="*/ 496634 h 921"/>
                  <a:gd name="T102" fmla="*/ 167368 w 1477"/>
                  <a:gd name="T103" fmla="*/ 496634 h 921"/>
                  <a:gd name="T104" fmla="*/ 17694720 60000 65536"/>
                  <a:gd name="T105" fmla="*/ 0 60000 65536"/>
                  <a:gd name="T106" fmla="*/ 5898240 60000 65536"/>
                  <a:gd name="T107" fmla="*/ 1179648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77"/>
                  <a:gd name="T157" fmla="*/ 0 h 921"/>
                  <a:gd name="T158" fmla="*/ 1477 w 1477"/>
                  <a:gd name="T159" fmla="*/ 921 h 92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77" h="921">
                    <a:moveTo>
                      <a:pt x="211" y="625"/>
                    </a:moveTo>
                    <a:lnTo>
                      <a:pt x="120" y="545"/>
                    </a:lnTo>
                    <a:lnTo>
                      <a:pt x="99" y="435"/>
                    </a:lnTo>
                    <a:lnTo>
                      <a:pt x="148" y="251"/>
                    </a:lnTo>
                    <a:lnTo>
                      <a:pt x="320" y="146"/>
                    </a:lnTo>
                    <a:lnTo>
                      <a:pt x="491" y="116"/>
                    </a:lnTo>
                    <a:lnTo>
                      <a:pt x="610" y="112"/>
                    </a:lnTo>
                    <a:lnTo>
                      <a:pt x="723" y="131"/>
                    </a:lnTo>
                    <a:lnTo>
                      <a:pt x="677" y="178"/>
                    </a:lnTo>
                    <a:lnTo>
                      <a:pt x="770" y="224"/>
                    </a:lnTo>
                    <a:lnTo>
                      <a:pt x="909" y="127"/>
                    </a:lnTo>
                    <a:lnTo>
                      <a:pt x="1057" y="127"/>
                    </a:lnTo>
                    <a:lnTo>
                      <a:pt x="1206" y="167"/>
                    </a:lnTo>
                    <a:lnTo>
                      <a:pt x="1304" y="262"/>
                    </a:lnTo>
                    <a:lnTo>
                      <a:pt x="1333" y="344"/>
                    </a:lnTo>
                    <a:lnTo>
                      <a:pt x="1312" y="406"/>
                    </a:lnTo>
                    <a:lnTo>
                      <a:pt x="1257" y="458"/>
                    </a:lnTo>
                    <a:lnTo>
                      <a:pt x="1329" y="541"/>
                    </a:lnTo>
                    <a:lnTo>
                      <a:pt x="1369" y="632"/>
                    </a:lnTo>
                    <a:lnTo>
                      <a:pt x="1365" y="726"/>
                    </a:lnTo>
                    <a:lnTo>
                      <a:pt x="1316" y="821"/>
                    </a:lnTo>
                    <a:lnTo>
                      <a:pt x="1213" y="841"/>
                    </a:lnTo>
                    <a:lnTo>
                      <a:pt x="1249" y="921"/>
                    </a:lnTo>
                    <a:lnTo>
                      <a:pt x="1377" y="889"/>
                    </a:lnTo>
                    <a:lnTo>
                      <a:pt x="1449" y="777"/>
                    </a:lnTo>
                    <a:lnTo>
                      <a:pt x="1477" y="653"/>
                    </a:lnTo>
                    <a:lnTo>
                      <a:pt x="1449" y="541"/>
                    </a:lnTo>
                    <a:lnTo>
                      <a:pt x="1384" y="465"/>
                    </a:lnTo>
                    <a:lnTo>
                      <a:pt x="1420" y="399"/>
                    </a:lnTo>
                    <a:lnTo>
                      <a:pt x="1424" y="287"/>
                    </a:lnTo>
                    <a:lnTo>
                      <a:pt x="1360" y="175"/>
                    </a:lnTo>
                    <a:lnTo>
                      <a:pt x="1261" y="87"/>
                    </a:lnTo>
                    <a:lnTo>
                      <a:pt x="1105" y="28"/>
                    </a:lnTo>
                    <a:lnTo>
                      <a:pt x="970" y="7"/>
                    </a:lnTo>
                    <a:lnTo>
                      <a:pt x="842" y="38"/>
                    </a:lnTo>
                    <a:lnTo>
                      <a:pt x="778" y="43"/>
                    </a:lnTo>
                    <a:lnTo>
                      <a:pt x="677" y="7"/>
                    </a:lnTo>
                    <a:lnTo>
                      <a:pt x="498" y="0"/>
                    </a:lnTo>
                    <a:lnTo>
                      <a:pt x="339" y="23"/>
                    </a:lnTo>
                    <a:lnTo>
                      <a:pt x="200" y="83"/>
                    </a:lnTo>
                    <a:lnTo>
                      <a:pt x="99" y="161"/>
                    </a:lnTo>
                    <a:lnTo>
                      <a:pt x="29" y="273"/>
                    </a:lnTo>
                    <a:lnTo>
                      <a:pt x="0" y="406"/>
                    </a:lnTo>
                    <a:lnTo>
                      <a:pt x="13" y="534"/>
                    </a:lnTo>
                    <a:lnTo>
                      <a:pt x="40" y="606"/>
                    </a:lnTo>
                    <a:lnTo>
                      <a:pt x="109" y="665"/>
                    </a:lnTo>
                    <a:lnTo>
                      <a:pt x="211" y="625"/>
                    </a:lnTo>
                    <a:close/>
                  </a:path>
                </a:pathLst>
              </a:custGeom>
              <a:solidFill>
                <a:srgbClr val="4A69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9" name="Freeform 18"/>
              <p:cNvSpPr>
                <a:spLocks/>
              </p:cNvSpPr>
              <p:nvPr/>
            </p:nvSpPr>
            <p:spPr bwMode="auto">
              <a:xfrm>
                <a:off x="4029075" y="3130548"/>
                <a:ext cx="536579" cy="449263"/>
              </a:xfrm>
              <a:custGeom>
                <a:avLst/>
                <a:gdLst>
                  <a:gd name="T0" fmla="*/ 268290 w 674"/>
                  <a:gd name="T1" fmla="*/ 0 h 566"/>
                  <a:gd name="T2" fmla="*/ 536579 w 674"/>
                  <a:gd name="T3" fmla="*/ 224632 h 566"/>
                  <a:gd name="T4" fmla="*/ 268290 w 674"/>
                  <a:gd name="T5" fmla="*/ 449263 h 566"/>
                  <a:gd name="T6" fmla="*/ 0 w 674"/>
                  <a:gd name="T7" fmla="*/ 224632 h 566"/>
                  <a:gd name="T8" fmla="*/ 432288 w 674"/>
                  <a:gd name="T9" fmla="*/ 164306 h 566"/>
                  <a:gd name="T10" fmla="*/ 368600 w 674"/>
                  <a:gd name="T11" fmla="*/ 132556 h 566"/>
                  <a:gd name="T12" fmla="*/ 276251 w 674"/>
                  <a:gd name="T13" fmla="*/ 85725 h 566"/>
                  <a:gd name="T14" fmla="*/ 193455 w 674"/>
                  <a:gd name="T15" fmla="*/ 80963 h 566"/>
                  <a:gd name="T16" fmla="*/ 126582 w 674"/>
                  <a:gd name="T17" fmla="*/ 114300 h 566"/>
                  <a:gd name="T18" fmla="*/ 84388 w 674"/>
                  <a:gd name="T19" fmla="*/ 180975 h 566"/>
                  <a:gd name="T20" fmla="*/ 79611 w 674"/>
                  <a:gd name="T21" fmla="*/ 256382 h 566"/>
                  <a:gd name="T22" fmla="*/ 107475 w 674"/>
                  <a:gd name="T23" fmla="*/ 327025 h 566"/>
                  <a:gd name="T24" fmla="*/ 168776 w 674"/>
                  <a:gd name="T25" fmla="*/ 363538 h 566"/>
                  <a:gd name="T26" fmla="*/ 267493 w 674"/>
                  <a:gd name="T27" fmla="*/ 382588 h 566"/>
                  <a:gd name="T28" fmla="*/ 418755 w 674"/>
                  <a:gd name="T29" fmla="*/ 373857 h 566"/>
                  <a:gd name="T30" fmla="*/ 476075 w 674"/>
                  <a:gd name="T31" fmla="*/ 345282 h 566"/>
                  <a:gd name="T32" fmla="*/ 485628 w 674"/>
                  <a:gd name="T33" fmla="*/ 303213 h 566"/>
                  <a:gd name="T34" fmla="*/ 536579 w 674"/>
                  <a:gd name="T35" fmla="*/ 284957 h 566"/>
                  <a:gd name="T36" fmla="*/ 523045 w 674"/>
                  <a:gd name="T37" fmla="*/ 358775 h 566"/>
                  <a:gd name="T38" fmla="*/ 467317 w 674"/>
                  <a:gd name="T39" fmla="*/ 405607 h 566"/>
                  <a:gd name="T40" fmla="*/ 381337 w 674"/>
                  <a:gd name="T41" fmla="*/ 440532 h 566"/>
                  <a:gd name="T42" fmla="*/ 276251 w 674"/>
                  <a:gd name="T43" fmla="*/ 449263 h 566"/>
                  <a:gd name="T44" fmla="*/ 134543 w 674"/>
                  <a:gd name="T45" fmla="*/ 437357 h 566"/>
                  <a:gd name="T46" fmla="*/ 49359 w 674"/>
                  <a:gd name="T47" fmla="*/ 377032 h 566"/>
                  <a:gd name="T48" fmla="*/ 0 w 674"/>
                  <a:gd name="T49" fmla="*/ 273050 h 566"/>
                  <a:gd name="T50" fmla="*/ 2388 w 674"/>
                  <a:gd name="T51" fmla="*/ 157956 h 566"/>
                  <a:gd name="T52" fmla="*/ 67669 w 674"/>
                  <a:gd name="T53" fmla="*/ 53975 h 566"/>
                  <a:gd name="T54" fmla="*/ 173552 w 674"/>
                  <a:gd name="T55" fmla="*/ 0 h 566"/>
                  <a:gd name="T56" fmla="*/ 282620 w 674"/>
                  <a:gd name="T57" fmla="*/ 0 h 566"/>
                  <a:gd name="T58" fmla="*/ 378153 w 674"/>
                  <a:gd name="T59" fmla="*/ 34925 h 566"/>
                  <a:gd name="T60" fmla="*/ 473686 w 674"/>
                  <a:gd name="T61" fmla="*/ 110331 h 566"/>
                  <a:gd name="T62" fmla="*/ 432288 w 674"/>
                  <a:gd name="T63" fmla="*/ 164306 h 566"/>
                  <a:gd name="T64" fmla="*/ 432288 w 674"/>
                  <a:gd name="T65" fmla="*/ 164306 h 566"/>
                  <a:gd name="T66" fmla="*/ 17694720 60000 65536"/>
                  <a:gd name="T67" fmla="*/ 0 60000 65536"/>
                  <a:gd name="T68" fmla="*/ 5898240 60000 65536"/>
                  <a:gd name="T69" fmla="*/ 1179648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74"/>
                  <a:gd name="T100" fmla="*/ 0 h 566"/>
                  <a:gd name="T101" fmla="*/ 674 w 674"/>
                  <a:gd name="T102" fmla="*/ 566 h 5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74" h="566">
                    <a:moveTo>
                      <a:pt x="543" y="207"/>
                    </a:moveTo>
                    <a:lnTo>
                      <a:pt x="463" y="167"/>
                    </a:lnTo>
                    <a:lnTo>
                      <a:pt x="347" y="108"/>
                    </a:lnTo>
                    <a:lnTo>
                      <a:pt x="243" y="102"/>
                    </a:lnTo>
                    <a:lnTo>
                      <a:pt x="159" y="144"/>
                    </a:lnTo>
                    <a:lnTo>
                      <a:pt x="106" y="228"/>
                    </a:lnTo>
                    <a:lnTo>
                      <a:pt x="100" y="323"/>
                    </a:lnTo>
                    <a:lnTo>
                      <a:pt x="135" y="412"/>
                    </a:lnTo>
                    <a:lnTo>
                      <a:pt x="212" y="458"/>
                    </a:lnTo>
                    <a:lnTo>
                      <a:pt x="336" y="482"/>
                    </a:lnTo>
                    <a:lnTo>
                      <a:pt x="526" y="471"/>
                    </a:lnTo>
                    <a:lnTo>
                      <a:pt x="598" y="435"/>
                    </a:lnTo>
                    <a:lnTo>
                      <a:pt x="610" y="382"/>
                    </a:lnTo>
                    <a:lnTo>
                      <a:pt x="674" y="359"/>
                    </a:lnTo>
                    <a:lnTo>
                      <a:pt x="657" y="452"/>
                    </a:lnTo>
                    <a:lnTo>
                      <a:pt x="587" y="511"/>
                    </a:lnTo>
                    <a:lnTo>
                      <a:pt x="479" y="555"/>
                    </a:lnTo>
                    <a:lnTo>
                      <a:pt x="347" y="566"/>
                    </a:lnTo>
                    <a:lnTo>
                      <a:pt x="169" y="551"/>
                    </a:lnTo>
                    <a:lnTo>
                      <a:pt x="62" y="475"/>
                    </a:lnTo>
                    <a:lnTo>
                      <a:pt x="0" y="344"/>
                    </a:lnTo>
                    <a:lnTo>
                      <a:pt x="3" y="199"/>
                    </a:lnTo>
                    <a:lnTo>
                      <a:pt x="85" y="68"/>
                    </a:lnTo>
                    <a:lnTo>
                      <a:pt x="218" y="0"/>
                    </a:lnTo>
                    <a:lnTo>
                      <a:pt x="355" y="0"/>
                    </a:lnTo>
                    <a:lnTo>
                      <a:pt x="475" y="44"/>
                    </a:lnTo>
                    <a:lnTo>
                      <a:pt x="595" y="139"/>
                    </a:lnTo>
                    <a:lnTo>
                      <a:pt x="543" y="207"/>
                    </a:lnTo>
                    <a:close/>
                  </a:path>
                </a:pathLst>
              </a:custGeom>
              <a:solidFill>
                <a:srgbClr val="4A69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0" name="Freeform 19"/>
              <p:cNvSpPr>
                <a:spLocks/>
              </p:cNvSpPr>
              <p:nvPr/>
            </p:nvSpPr>
            <p:spPr bwMode="auto">
              <a:xfrm>
                <a:off x="4302123" y="2871792"/>
                <a:ext cx="720720" cy="125409"/>
              </a:xfrm>
              <a:custGeom>
                <a:avLst/>
                <a:gdLst>
                  <a:gd name="T0" fmla="*/ 360360 w 907"/>
                  <a:gd name="T1" fmla="*/ 0 h 160"/>
                  <a:gd name="T2" fmla="*/ 720720 w 907"/>
                  <a:gd name="T3" fmla="*/ 62705 h 160"/>
                  <a:gd name="T4" fmla="*/ 360360 w 907"/>
                  <a:gd name="T5" fmla="*/ 125409 h 160"/>
                  <a:gd name="T6" fmla="*/ 0 w 907"/>
                  <a:gd name="T7" fmla="*/ 62705 h 160"/>
                  <a:gd name="T8" fmla="*/ 25428 w 907"/>
                  <a:gd name="T9" fmla="*/ 39974 h 160"/>
                  <a:gd name="T10" fmla="*/ 57213 w 907"/>
                  <a:gd name="T11" fmla="*/ 34487 h 160"/>
                  <a:gd name="T12" fmla="*/ 94560 w 907"/>
                  <a:gd name="T13" fmla="*/ 39974 h 160"/>
                  <a:gd name="T14" fmla="*/ 139058 w 907"/>
                  <a:gd name="T15" fmla="*/ 61137 h 160"/>
                  <a:gd name="T16" fmla="*/ 218520 w 907"/>
                  <a:gd name="T17" fmla="*/ 6270 h 160"/>
                  <a:gd name="T18" fmla="*/ 303545 w 907"/>
                  <a:gd name="T19" fmla="*/ 0 h 160"/>
                  <a:gd name="T20" fmla="*/ 398899 w 907"/>
                  <a:gd name="T21" fmla="*/ 11757 h 160"/>
                  <a:gd name="T22" fmla="*/ 456112 w 907"/>
                  <a:gd name="T23" fmla="*/ 29785 h 160"/>
                  <a:gd name="T24" fmla="*/ 534779 w 907"/>
                  <a:gd name="T25" fmla="*/ 56434 h 160"/>
                  <a:gd name="T26" fmla="*/ 635696 w 907"/>
                  <a:gd name="T27" fmla="*/ 6270 h 160"/>
                  <a:gd name="T28" fmla="*/ 687346 w 907"/>
                  <a:gd name="T29" fmla="*/ 3135 h 160"/>
                  <a:gd name="T30" fmla="*/ 720720 w 907"/>
                  <a:gd name="T31" fmla="*/ 80732 h 160"/>
                  <a:gd name="T32" fmla="*/ 640463 w 907"/>
                  <a:gd name="T33" fmla="*/ 83083 h 160"/>
                  <a:gd name="T34" fmla="*/ 541931 w 907"/>
                  <a:gd name="T35" fmla="*/ 125409 h 160"/>
                  <a:gd name="T36" fmla="*/ 433068 w 907"/>
                  <a:gd name="T37" fmla="*/ 83083 h 160"/>
                  <a:gd name="T38" fmla="*/ 374266 w 907"/>
                  <a:gd name="T39" fmla="*/ 68191 h 160"/>
                  <a:gd name="T40" fmla="*/ 294009 w 907"/>
                  <a:gd name="T41" fmla="*/ 65840 h 160"/>
                  <a:gd name="T42" fmla="*/ 224877 w 907"/>
                  <a:gd name="T43" fmla="*/ 77597 h 160"/>
                  <a:gd name="T44" fmla="*/ 152567 w 907"/>
                  <a:gd name="T45" fmla="*/ 117571 h 160"/>
                  <a:gd name="T46" fmla="*/ 105684 w 907"/>
                  <a:gd name="T47" fmla="*/ 122274 h 160"/>
                  <a:gd name="T48" fmla="*/ 62775 w 907"/>
                  <a:gd name="T49" fmla="*/ 105814 h 160"/>
                  <a:gd name="T50" fmla="*/ 0 w 907"/>
                  <a:gd name="T51" fmla="*/ 99543 h 160"/>
                  <a:gd name="T52" fmla="*/ 25428 w 907"/>
                  <a:gd name="T53" fmla="*/ 39974 h 160"/>
                  <a:gd name="T54" fmla="*/ 25428 w 907"/>
                  <a:gd name="T55" fmla="*/ 39974 h 160"/>
                  <a:gd name="T56" fmla="*/ 17694720 60000 65536"/>
                  <a:gd name="T57" fmla="*/ 0 60000 65536"/>
                  <a:gd name="T58" fmla="*/ 5898240 60000 65536"/>
                  <a:gd name="T59" fmla="*/ 1179648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907"/>
                  <a:gd name="T85" fmla="*/ 0 h 160"/>
                  <a:gd name="T86" fmla="*/ 907 w 907"/>
                  <a:gd name="T87" fmla="*/ 160 h 16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907" h="160">
                    <a:moveTo>
                      <a:pt x="32" y="51"/>
                    </a:moveTo>
                    <a:lnTo>
                      <a:pt x="72" y="44"/>
                    </a:lnTo>
                    <a:lnTo>
                      <a:pt x="119" y="51"/>
                    </a:lnTo>
                    <a:lnTo>
                      <a:pt x="175" y="78"/>
                    </a:lnTo>
                    <a:lnTo>
                      <a:pt x="275" y="8"/>
                    </a:lnTo>
                    <a:lnTo>
                      <a:pt x="382" y="0"/>
                    </a:lnTo>
                    <a:lnTo>
                      <a:pt x="502" y="15"/>
                    </a:lnTo>
                    <a:lnTo>
                      <a:pt x="574" y="38"/>
                    </a:lnTo>
                    <a:lnTo>
                      <a:pt x="673" y="72"/>
                    </a:lnTo>
                    <a:lnTo>
                      <a:pt x="800" y="8"/>
                    </a:lnTo>
                    <a:lnTo>
                      <a:pt x="865" y="4"/>
                    </a:lnTo>
                    <a:lnTo>
                      <a:pt x="907" y="103"/>
                    </a:lnTo>
                    <a:lnTo>
                      <a:pt x="806" y="106"/>
                    </a:lnTo>
                    <a:lnTo>
                      <a:pt x="682" y="160"/>
                    </a:lnTo>
                    <a:lnTo>
                      <a:pt x="545" y="106"/>
                    </a:lnTo>
                    <a:lnTo>
                      <a:pt x="471" y="87"/>
                    </a:lnTo>
                    <a:lnTo>
                      <a:pt x="370" y="84"/>
                    </a:lnTo>
                    <a:lnTo>
                      <a:pt x="283" y="99"/>
                    </a:lnTo>
                    <a:lnTo>
                      <a:pt x="192" y="150"/>
                    </a:lnTo>
                    <a:lnTo>
                      <a:pt x="133" y="156"/>
                    </a:lnTo>
                    <a:lnTo>
                      <a:pt x="79" y="135"/>
                    </a:lnTo>
                    <a:lnTo>
                      <a:pt x="0" y="127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2E4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1" name="Freeform 20"/>
              <p:cNvSpPr>
                <a:spLocks/>
              </p:cNvSpPr>
              <p:nvPr/>
            </p:nvSpPr>
            <p:spPr bwMode="auto">
              <a:xfrm>
                <a:off x="4279904" y="3201991"/>
                <a:ext cx="804864" cy="269876"/>
              </a:xfrm>
              <a:custGeom>
                <a:avLst/>
                <a:gdLst>
                  <a:gd name="T0" fmla="*/ 402432 w 1013"/>
                  <a:gd name="T1" fmla="*/ 0 h 340"/>
                  <a:gd name="T2" fmla="*/ 804864 w 1013"/>
                  <a:gd name="T3" fmla="*/ 134938 h 340"/>
                  <a:gd name="T4" fmla="*/ 402432 w 1013"/>
                  <a:gd name="T5" fmla="*/ 269876 h 340"/>
                  <a:gd name="T6" fmla="*/ 0 w 1013"/>
                  <a:gd name="T7" fmla="*/ 134938 h 340"/>
                  <a:gd name="T8" fmla="*/ 34960 w 1013"/>
                  <a:gd name="T9" fmla="*/ 153988 h 340"/>
                  <a:gd name="T10" fmla="*/ 66741 w 1013"/>
                  <a:gd name="T11" fmla="*/ 179388 h 340"/>
                  <a:gd name="T12" fmla="*/ 117591 w 1013"/>
                  <a:gd name="T13" fmla="*/ 199232 h 340"/>
                  <a:gd name="T14" fmla="*/ 187510 w 1013"/>
                  <a:gd name="T15" fmla="*/ 202407 h 340"/>
                  <a:gd name="T16" fmla="*/ 267758 w 1013"/>
                  <a:gd name="T17" fmla="*/ 194469 h 340"/>
                  <a:gd name="T18" fmla="*/ 336883 w 1013"/>
                  <a:gd name="T19" fmla="*/ 162719 h 340"/>
                  <a:gd name="T20" fmla="*/ 370253 w 1013"/>
                  <a:gd name="T21" fmla="*/ 125413 h 340"/>
                  <a:gd name="T22" fmla="*/ 390117 w 1013"/>
                  <a:gd name="T23" fmla="*/ 75407 h 340"/>
                  <a:gd name="T24" fmla="*/ 392500 w 1013"/>
                  <a:gd name="T25" fmla="*/ 0 h 340"/>
                  <a:gd name="T26" fmla="*/ 444145 w 1013"/>
                  <a:gd name="T27" fmla="*/ 0 h 340"/>
                  <a:gd name="T28" fmla="*/ 471159 w 1013"/>
                  <a:gd name="T29" fmla="*/ 65088 h 340"/>
                  <a:gd name="T30" fmla="*/ 536311 w 1013"/>
                  <a:gd name="T31" fmla="*/ 102394 h 340"/>
                  <a:gd name="T32" fmla="*/ 626888 w 1013"/>
                  <a:gd name="T33" fmla="*/ 102394 h 340"/>
                  <a:gd name="T34" fmla="*/ 688862 w 1013"/>
                  <a:gd name="T35" fmla="*/ 81757 h 340"/>
                  <a:gd name="T36" fmla="*/ 738918 w 1013"/>
                  <a:gd name="T37" fmla="*/ 43656 h 340"/>
                  <a:gd name="T38" fmla="*/ 752425 w 1013"/>
                  <a:gd name="T39" fmla="*/ 4763 h 340"/>
                  <a:gd name="T40" fmla="*/ 804864 w 1013"/>
                  <a:gd name="T41" fmla="*/ 36513 h 340"/>
                  <a:gd name="T42" fmla="*/ 782617 w 1013"/>
                  <a:gd name="T43" fmla="*/ 84932 h 340"/>
                  <a:gd name="T44" fmla="*/ 710314 w 1013"/>
                  <a:gd name="T45" fmla="*/ 147638 h 340"/>
                  <a:gd name="T46" fmla="*/ 626888 w 1013"/>
                  <a:gd name="T47" fmla="*/ 179388 h 340"/>
                  <a:gd name="T48" fmla="*/ 548229 w 1013"/>
                  <a:gd name="T49" fmla="*/ 176213 h 340"/>
                  <a:gd name="T50" fmla="*/ 482283 w 1013"/>
                  <a:gd name="T51" fmla="*/ 167482 h 340"/>
                  <a:gd name="T52" fmla="*/ 440967 w 1013"/>
                  <a:gd name="T53" fmla="*/ 142082 h 340"/>
                  <a:gd name="T54" fmla="*/ 409186 w 1013"/>
                  <a:gd name="T55" fmla="*/ 194469 h 340"/>
                  <a:gd name="T56" fmla="*/ 370253 w 1013"/>
                  <a:gd name="T57" fmla="*/ 226220 h 340"/>
                  <a:gd name="T58" fmla="*/ 291594 w 1013"/>
                  <a:gd name="T59" fmla="*/ 257970 h 340"/>
                  <a:gd name="T60" fmla="*/ 247895 w 1013"/>
                  <a:gd name="T61" fmla="*/ 269876 h 340"/>
                  <a:gd name="T62" fmla="*/ 175592 w 1013"/>
                  <a:gd name="T63" fmla="*/ 269876 h 340"/>
                  <a:gd name="T64" fmla="*/ 108851 w 1013"/>
                  <a:gd name="T65" fmla="*/ 254795 h 340"/>
                  <a:gd name="T66" fmla="*/ 34960 w 1013"/>
                  <a:gd name="T67" fmla="*/ 229395 h 340"/>
                  <a:gd name="T68" fmla="*/ 0 w 1013"/>
                  <a:gd name="T69" fmla="*/ 202407 h 340"/>
                  <a:gd name="T70" fmla="*/ 34960 w 1013"/>
                  <a:gd name="T71" fmla="*/ 153988 h 340"/>
                  <a:gd name="T72" fmla="*/ 34960 w 1013"/>
                  <a:gd name="T73" fmla="*/ 153988 h 340"/>
                  <a:gd name="T74" fmla="*/ 17694720 60000 65536"/>
                  <a:gd name="T75" fmla="*/ 0 60000 65536"/>
                  <a:gd name="T76" fmla="*/ 5898240 60000 65536"/>
                  <a:gd name="T77" fmla="*/ 1179648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013"/>
                  <a:gd name="T112" fmla="*/ 0 h 340"/>
                  <a:gd name="T113" fmla="*/ 1013 w 1013"/>
                  <a:gd name="T114" fmla="*/ 340 h 34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013" h="340">
                    <a:moveTo>
                      <a:pt x="44" y="194"/>
                    </a:moveTo>
                    <a:lnTo>
                      <a:pt x="84" y="226"/>
                    </a:lnTo>
                    <a:lnTo>
                      <a:pt x="148" y="251"/>
                    </a:lnTo>
                    <a:lnTo>
                      <a:pt x="236" y="255"/>
                    </a:lnTo>
                    <a:lnTo>
                      <a:pt x="337" y="245"/>
                    </a:lnTo>
                    <a:lnTo>
                      <a:pt x="424" y="205"/>
                    </a:lnTo>
                    <a:lnTo>
                      <a:pt x="466" y="158"/>
                    </a:lnTo>
                    <a:lnTo>
                      <a:pt x="491" y="95"/>
                    </a:lnTo>
                    <a:lnTo>
                      <a:pt x="494" y="0"/>
                    </a:lnTo>
                    <a:lnTo>
                      <a:pt x="559" y="0"/>
                    </a:lnTo>
                    <a:lnTo>
                      <a:pt x="593" y="82"/>
                    </a:lnTo>
                    <a:lnTo>
                      <a:pt x="675" y="129"/>
                    </a:lnTo>
                    <a:lnTo>
                      <a:pt x="789" y="129"/>
                    </a:lnTo>
                    <a:lnTo>
                      <a:pt x="867" y="103"/>
                    </a:lnTo>
                    <a:lnTo>
                      <a:pt x="930" y="55"/>
                    </a:lnTo>
                    <a:lnTo>
                      <a:pt x="947" y="6"/>
                    </a:lnTo>
                    <a:lnTo>
                      <a:pt x="1013" y="46"/>
                    </a:lnTo>
                    <a:lnTo>
                      <a:pt x="985" y="107"/>
                    </a:lnTo>
                    <a:lnTo>
                      <a:pt x="894" y="186"/>
                    </a:lnTo>
                    <a:lnTo>
                      <a:pt x="789" y="226"/>
                    </a:lnTo>
                    <a:lnTo>
                      <a:pt x="690" y="222"/>
                    </a:lnTo>
                    <a:lnTo>
                      <a:pt x="607" y="211"/>
                    </a:lnTo>
                    <a:lnTo>
                      <a:pt x="555" y="179"/>
                    </a:lnTo>
                    <a:lnTo>
                      <a:pt x="515" y="245"/>
                    </a:lnTo>
                    <a:lnTo>
                      <a:pt x="466" y="285"/>
                    </a:lnTo>
                    <a:lnTo>
                      <a:pt x="367" y="325"/>
                    </a:lnTo>
                    <a:lnTo>
                      <a:pt x="312" y="340"/>
                    </a:lnTo>
                    <a:lnTo>
                      <a:pt x="221" y="340"/>
                    </a:lnTo>
                    <a:lnTo>
                      <a:pt x="137" y="321"/>
                    </a:lnTo>
                    <a:lnTo>
                      <a:pt x="44" y="289"/>
                    </a:lnTo>
                    <a:lnTo>
                      <a:pt x="0" y="255"/>
                    </a:lnTo>
                    <a:lnTo>
                      <a:pt x="44" y="194"/>
                    </a:lnTo>
                    <a:close/>
                  </a:path>
                </a:pathLst>
              </a:custGeom>
              <a:solidFill>
                <a:srgbClr val="4A69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2" name="Freeform 21"/>
              <p:cNvSpPr>
                <a:spLocks/>
              </p:cNvSpPr>
              <p:nvPr/>
            </p:nvSpPr>
            <p:spPr bwMode="auto">
              <a:xfrm>
                <a:off x="4365629" y="3111502"/>
                <a:ext cx="39684" cy="46040"/>
              </a:xfrm>
              <a:custGeom>
                <a:avLst/>
                <a:gdLst>
                  <a:gd name="T0" fmla="*/ 19842 w 50"/>
                  <a:gd name="T1" fmla="*/ 0 h 59"/>
                  <a:gd name="T2" fmla="*/ 39684 w 50"/>
                  <a:gd name="T3" fmla="*/ 23020 h 59"/>
                  <a:gd name="T4" fmla="*/ 19842 w 50"/>
                  <a:gd name="T5" fmla="*/ 46040 h 59"/>
                  <a:gd name="T6" fmla="*/ 0 w 50"/>
                  <a:gd name="T7" fmla="*/ 23020 h 59"/>
                  <a:gd name="T8" fmla="*/ 0 w 50"/>
                  <a:gd name="T9" fmla="*/ 35896 h 59"/>
                  <a:gd name="T10" fmla="*/ 27779 w 50"/>
                  <a:gd name="T11" fmla="*/ 0 h 59"/>
                  <a:gd name="T12" fmla="*/ 39684 w 50"/>
                  <a:gd name="T13" fmla="*/ 9364 h 59"/>
                  <a:gd name="T14" fmla="*/ 7937 w 50"/>
                  <a:gd name="T15" fmla="*/ 46040 h 59"/>
                  <a:gd name="T16" fmla="*/ 0 w 50"/>
                  <a:gd name="T17" fmla="*/ 35896 h 59"/>
                  <a:gd name="T18" fmla="*/ 0 w 50"/>
                  <a:gd name="T19" fmla="*/ 35896 h 59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0"/>
                  <a:gd name="T31" fmla="*/ 0 h 59"/>
                  <a:gd name="T32" fmla="*/ 50 w 50"/>
                  <a:gd name="T33" fmla="*/ 59 h 5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0" h="59">
                    <a:moveTo>
                      <a:pt x="0" y="46"/>
                    </a:moveTo>
                    <a:lnTo>
                      <a:pt x="35" y="0"/>
                    </a:lnTo>
                    <a:lnTo>
                      <a:pt x="50" y="12"/>
                    </a:lnTo>
                    <a:lnTo>
                      <a:pt x="10" y="59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3" name="Freeform 22"/>
              <p:cNvSpPr>
                <a:spLocks/>
              </p:cNvSpPr>
              <p:nvPr/>
            </p:nvSpPr>
            <p:spPr bwMode="auto">
              <a:xfrm>
                <a:off x="4446590" y="3044823"/>
                <a:ext cx="65086" cy="39684"/>
              </a:xfrm>
              <a:custGeom>
                <a:avLst/>
                <a:gdLst>
                  <a:gd name="T0" fmla="*/ 32543 w 84"/>
                  <a:gd name="T1" fmla="*/ 0 h 51"/>
                  <a:gd name="T2" fmla="*/ 65086 w 84"/>
                  <a:gd name="T3" fmla="*/ 19842 h 51"/>
                  <a:gd name="T4" fmla="*/ 32543 w 84"/>
                  <a:gd name="T5" fmla="*/ 39684 h 51"/>
                  <a:gd name="T6" fmla="*/ 0 w 84"/>
                  <a:gd name="T7" fmla="*/ 19842 h 51"/>
                  <a:gd name="T8" fmla="*/ 0 w 84"/>
                  <a:gd name="T9" fmla="*/ 29568 h 51"/>
                  <a:gd name="T10" fmla="*/ 55013 w 84"/>
                  <a:gd name="T11" fmla="*/ 0 h 51"/>
                  <a:gd name="T12" fmla="*/ 65086 w 84"/>
                  <a:gd name="T13" fmla="*/ 13228 h 51"/>
                  <a:gd name="T14" fmla="*/ 9298 w 84"/>
                  <a:gd name="T15" fmla="*/ 39684 h 51"/>
                  <a:gd name="T16" fmla="*/ 0 w 84"/>
                  <a:gd name="T17" fmla="*/ 29568 h 51"/>
                  <a:gd name="T18" fmla="*/ 0 w 84"/>
                  <a:gd name="T19" fmla="*/ 29568 h 51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4"/>
                  <a:gd name="T31" fmla="*/ 0 h 51"/>
                  <a:gd name="T32" fmla="*/ 84 w 84"/>
                  <a:gd name="T33" fmla="*/ 51 h 5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4" h="51">
                    <a:moveTo>
                      <a:pt x="0" y="38"/>
                    </a:moveTo>
                    <a:lnTo>
                      <a:pt x="71" y="0"/>
                    </a:lnTo>
                    <a:lnTo>
                      <a:pt x="84" y="17"/>
                    </a:lnTo>
                    <a:lnTo>
                      <a:pt x="12" y="5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4" name="Freeform 23"/>
              <p:cNvSpPr>
                <a:spLocks/>
              </p:cNvSpPr>
              <p:nvPr/>
            </p:nvSpPr>
            <p:spPr bwMode="auto">
              <a:xfrm>
                <a:off x="4579936" y="3022604"/>
                <a:ext cx="73023" cy="15873"/>
              </a:xfrm>
              <a:custGeom>
                <a:avLst/>
                <a:gdLst>
                  <a:gd name="T0" fmla="*/ 36512 w 92"/>
                  <a:gd name="T1" fmla="*/ 0 h 21"/>
                  <a:gd name="T2" fmla="*/ 73023 w 92"/>
                  <a:gd name="T3" fmla="*/ 7937 h 21"/>
                  <a:gd name="T4" fmla="*/ 36512 w 92"/>
                  <a:gd name="T5" fmla="*/ 15873 h 21"/>
                  <a:gd name="T6" fmla="*/ 0 w 92"/>
                  <a:gd name="T7" fmla="*/ 7937 h 21"/>
                  <a:gd name="T8" fmla="*/ 0 w 92"/>
                  <a:gd name="T9" fmla="*/ 1512 h 21"/>
                  <a:gd name="T10" fmla="*/ 73023 w 92"/>
                  <a:gd name="T11" fmla="*/ 0 h 21"/>
                  <a:gd name="T12" fmla="*/ 73023 w 92"/>
                  <a:gd name="T13" fmla="*/ 15873 h 21"/>
                  <a:gd name="T14" fmla="*/ 0 w 92"/>
                  <a:gd name="T15" fmla="*/ 15873 h 21"/>
                  <a:gd name="T16" fmla="*/ 0 w 92"/>
                  <a:gd name="T17" fmla="*/ 1512 h 21"/>
                  <a:gd name="T18" fmla="*/ 0 w 92"/>
                  <a:gd name="T19" fmla="*/ 1512 h 21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2"/>
                  <a:gd name="T31" fmla="*/ 0 h 21"/>
                  <a:gd name="T32" fmla="*/ 92 w 92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2" h="21">
                    <a:moveTo>
                      <a:pt x="0" y="2"/>
                    </a:moveTo>
                    <a:lnTo>
                      <a:pt x="92" y="0"/>
                    </a:lnTo>
                    <a:lnTo>
                      <a:pt x="92" y="21"/>
                    </a:lnTo>
                    <a:lnTo>
                      <a:pt x="0" y="2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5" name="Freeform 24"/>
              <p:cNvSpPr>
                <a:spLocks/>
              </p:cNvSpPr>
              <p:nvPr/>
            </p:nvSpPr>
            <p:spPr bwMode="auto">
              <a:xfrm>
                <a:off x="4733921" y="3030541"/>
                <a:ext cx="52385" cy="33339"/>
              </a:xfrm>
              <a:custGeom>
                <a:avLst/>
                <a:gdLst>
                  <a:gd name="T0" fmla="*/ 26193 w 65"/>
                  <a:gd name="T1" fmla="*/ 0 h 42"/>
                  <a:gd name="T2" fmla="*/ 52385 w 65"/>
                  <a:gd name="T3" fmla="*/ 16670 h 42"/>
                  <a:gd name="T4" fmla="*/ 26193 w 65"/>
                  <a:gd name="T5" fmla="*/ 33339 h 42"/>
                  <a:gd name="T6" fmla="*/ 0 w 65"/>
                  <a:gd name="T7" fmla="*/ 16670 h 42"/>
                  <a:gd name="T8" fmla="*/ 4836 w 65"/>
                  <a:gd name="T9" fmla="*/ 0 h 42"/>
                  <a:gd name="T10" fmla="*/ 52385 w 65"/>
                  <a:gd name="T11" fmla="*/ 15082 h 42"/>
                  <a:gd name="T12" fmla="*/ 50773 w 65"/>
                  <a:gd name="T13" fmla="*/ 33339 h 42"/>
                  <a:gd name="T14" fmla="*/ 0 w 65"/>
                  <a:gd name="T15" fmla="*/ 15082 h 42"/>
                  <a:gd name="T16" fmla="*/ 4836 w 65"/>
                  <a:gd name="T17" fmla="*/ 0 h 42"/>
                  <a:gd name="T18" fmla="*/ 4836 w 65"/>
                  <a:gd name="T19" fmla="*/ 0 h 42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5"/>
                  <a:gd name="T31" fmla="*/ 0 h 42"/>
                  <a:gd name="T32" fmla="*/ 65 w 65"/>
                  <a:gd name="T33" fmla="*/ 42 h 4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5" h="42">
                    <a:moveTo>
                      <a:pt x="6" y="0"/>
                    </a:moveTo>
                    <a:lnTo>
                      <a:pt x="65" y="19"/>
                    </a:lnTo>
                    <a:lnTo>
                      <a:pt x="63" y="42"/>
                    </a:lnTo>
                    <a:lnTo>
                      <a:pt x="0" y="1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6" name="Freeform 25"/>
              <p:cNvSpPr>
                <a:spLocks/>
              </p:cNvSpPr>
              <p:nvPr/>
            </p:nvSpPr>
            <p:spPr bwMode="auto">
              <a:xfrm>
                <a:off x="4408486" y="3217865"/>
                <a:ext cx="34920" cy="34920"/>
              </a:xfrm>
              <a:custGeom>
                <a:avLst/>
                <a:gdLst>
                  <a:gd name="T0" fmla="*/ 17460 w 43"/>
                  <a:gd name="T1" fmla="*/ 0 h 44"/>
                  <a:gd name="T2" fmla="*/ 34920 w 43"/>
                  <a:gd name="T3" fmla="*/ 17460 h 44"/>
                  <a:gd name="T4" fmla="*/ 17460 w 43"/>
                  <a:gd name="T5" fmla="*/ 34920 h 44"/>
                  <a:gd name="T6" fmla="*/ 0 w 43"/>
                  <a:gd name="T7" fmla="*/ 17460 h 44"/>
                  <a:gd name="T8" fmla="*/ 34920 w 43"/>
                  <a:gd name="T9" fmla="*/ 25396 h 44"/>
                  <a:gd name="T10" fmla="*/ 3248 w 43"/>
                  <a:gd name="T11" fmla="*/ 0 h 44"/>
                  <a:gd name="T12" fmla="*/ 0 w 43"/>
                  <a:gd name="T13" fmla="*/ 10317 h 44"/>
                  <a:gd name="T14" fmla="*/ 30860 w 43"/>
                  <a:gd name="T15" fmla="*/ 34920 h 44"/>
                  <a:gd name="T16" fmla="*/ 34920 w 43"/>
                  <a:gd name="T17" fmla="*/ 25396 h 44"/>
                  <a:gd name="T18" fmla="*/ 34920 w 43"/>
                  <a:gd name="T19" fmla="*/ 25396 h 44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3"/>
                  <a:gd name="T31" fmla="*/ 0 h 44"/>
                  <a:gd name="T32" fmla="*/ 43 w 43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3" h="44">
                    <a:moveTo>
                      <a:pt x="43" y="32"/>
                    </a:moveTo>
                    <a:lnTo>
                      <a:pt x="4" y="0"/>
                    </a:lnTo>
                    <a:lnTo>
                      <a:pt x="0" y="13"/>
                    </a:lnTo>
                    <a:lnTo>
                      <a:pt x="38" y="44"/>
                    </a:lnTo>
                    <a:lnTo>
                      <a:pt x="43" y="32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7" name="Freeform 26"/>
              <p:cNvSpPr>
                <a:spLocks/>
              </p:cNvSpPr>
              <p:nvPr/>
            </p:nvSpPr>
            <p:spPr bwMode="auto">
              <a:xfrm>
                <a:off x="4305296" y="3173416"/>
                <a:ext cx="44448" cy="28575"/>
              </a:xfrm>
              <a:custGeom>
                <a:avLst/>
                <a:gdLst>
                  <a:gd name="T0" fmla="*/ 22224 w 56"/>
                  <a:gd name="T1" fmla="*/ 0 h 34"/>
                  <a:gd name="T2" fmla="*/ 44448 w 56"/>
                  <a:gd name="T3" fmla="*/ 14288 h 34"/>
                  <a:gd name="T4" fmla="*/ 22224 w 56"/>
                  <a:gd name="T5" fmla="*/ 28575 h 34"/>
                  <a:gd name="T6" fmla="*/ 0 w 56"/>
                  <a:gd name="T7" fmla="*/ 14288 h 34"/>
                  <a:gd name="T8" fmla="*/ 44448 w 56"/>
                  <a:gd name="T9" fmla="*/ 15968 h 34"/>
                  <a:gd name="T10" fmla="*/ 4762 w 56"/>
                  <a:gd name="T11" fmla="*/ 0 h 34"/>
                  <a:gd name="T12" fmla="*/ 0 w 56"/>
                  <a:gd name="T13" fmla="*/ 9245 h 34"/>
                  <a:gd name="T14" fmla="*/ 41273 w 56"/>
                  <a:gd name="T15" fmla="*/ 28575 h 34"/>
                  <a:gd name="T16" fmla="*/ 44448 w 56"/>
                  <a:gd name="T17" fmla="*/ 15968 h 34"/>
                  <a:gd name="T18" fmla="*/ 44448 w 56"/>
                  <a:gd name="T19" fmla="*/ 15968 h 34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6"/>
                  <a:gd name="T31" fmla="*/ 0 h 34"/>
                  <a:gd name="T32" fmla="*/ 56 w 56"/>
                  <a:gd name="T33" fmla="*/ 34 h 3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6" h="34">
                    <a:moveTo>
                      <a:pt x="56" y="19"/>
                    </a:moveTo>
                    <a:lnTo>
                      <a:pt x="6" y="0"/>
                    </a:lnTo>
                    <a:lnTo>
                      <a:pt x="0" y="11"/>
                    </a:lnTo>
                    <a:lnTo>
                      <a:pt x="52" y="34"/>
                    </a:lnTo>
                    <a:lnTo>
                      <a:pt x="56" y="19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8" name="Freeform 27"/>
              <p:cNvSpPr>
                <a:spLocks/>
              </p:cNvSpPr>
              <p:nvPr/>
            </p:nvSpPr>
            <p:spPr bwMode="auto">
              <a:xfrm>
                <a:off x="4194179" y="3170233"/>
                <a:ext cx="49213" cy="22229"/>
              </a:xfrm>
              <a:custGeom>
                <a:avLst/>
                <a:gdLst>
                  <a:gd name="T0" fmla="*/ 24607 w 62"/>
                  <a:gd name="T1" fmla="*/ 0 h 29"/>
                  <a:gd name="T2" fmla="*/ 49213 w 62"/>
                  <a:gd name="T3" fmla="*/ 11115 h 29"/>
                  <a:gd name="T4" fmla="*/ 24607 w 62"/>
                  <a:gd name="T5" fmla="*/ 22229 h 29"/>
                  <a:gd name="T6" fmla="*/ 0 w 62"/>
                  <a:gd name="T7" fmla="*/ 11115 h 29"/>
                  <a:gd name="T8" fmla="*/ 45244 w 62"/>
                  <a:gd name="T9" fmla="*/ 0 h 29"/>
                  <a:gd name="T10" fmla="*/ 0 w 62"/>
                  <a:gd name="T11" fmla="*/ 9198 h 29"/>
                  <a:gd name="T12" fmla="*/ 3175 w 62"/>
                  <a:gd name="T13" fmla="*/ 22229 h 29"/>
                  <a:gd name="T14" fmla="*/ 49213 w 62"/>
                  <a:gd name="T15" fmla="*/ 11498 h 29"/>
                  <a:gd name="T16" fmla="*/ 45244 w 62"/>
                  <a:gd name="T17" fmla="*/ 0 h 29"/>
                  <a:gd name="T18" fmla="*/ 45244 w 62"/>
                  <a:gd name="T19" fmla="*/ 0 h 29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2"/>
                  <a:gd name="T31" fmla="*/ 0 h 29"/>
                  <a:gd name="T32" fmla="*/ 62 w 62"/>
                  <a:gd name="T33" fmla="*/ 29 h 2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2" h="29">
                    <a:moveTo>
                      <a:pt x="57" y="0"/>
                    </a:moveTo>
                    <a:lnTo>
                      <a:pt x="0" y="12"/>
                    </a:lnTo>
                    <a:lnTo>
                      <a:pt x="4" y="29"/>
                    </a:lnTo>
                    <a:lnTo>
                      <a:pt x="62" y="15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9" name="Freeform 28"/>
              <p:cNvSpPr>
                <a:spLocks/>
              </p:cNvSpPr>
              <p:nvPr/>
            </p:nvSpPr>
            <p:spPr bwMode="auto">
              <a:xfrm>
                <a:off x="4083052" y="3217865"/>
                <a:ext cx="39684" cy="58741"/>
              </a:xfrm>
              <a:custGeom>
                <a:avLst/>
                <a:gdLst>
                  <a:gd name="T0" fmla="*/ 19842 w 49"/>
                  <a:gd name="T1" fmla="*/ 0 h 74"/>
                  <a:gd name="T2" fmla="*/ 39684 w 49"/>
                  <a:gd name="T3" fmla="*/ 29371 h 74"/>
                  <a:gd name="T4" fmla="*/ 19842 w 49"/>
                  <a:gd name="T5" fmla="*/ 58741 h 74"/>
                  <a:gd name="T6" fmla="*/ 0 w 49"/>
                  <a:gd name="T7" fmla="*/ 29371 h 74"/>
                  <a:gd name="T8" fmla="*/ 29156 w 49"/>
                  <a:gd name="T9" fmla="*/ 0 h 74"/>
                  <a:gd name="T10" fmla="*/ 0 w 49"/>
                  <a:gd name="T11" fmla="*/ 53184 h 74"/>
                  <a:gd name="T12" fmla="*/ 8909 w 49"/>
                  <a:gd name="T13" fmla="*/ 58741 h 74"/>
                  <a:gd name="T14" fmla="*/ 39684 w 49"/>
                  <a:gd name="T15" fmla="*/ 7938 h 74"/>
                  <a:gd name="T16" fmla="*/ 29156 w 49"/>
                  <a:gd name="T17" fmla="*/ 0 h 74"/>
                  <a:gd name="T18" fmla="*/ 29156 w 49"/>
                  <a:gd name="T19" fmla="*/ 0 h 74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9"/>
                  <a:gd name="T31" fmla="*/ 0 h 74"/>
                  <a:gd name="T32" fmla="*/ 49 w 49"/>
                  <a:gd name="T33" fmla="*/ 74 h 7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9" h="74">
                    <a:moveTo>
                      <a:pt x="36" y="0"/>
                    </a:moveTo>
                    <a:lnTo>
                      <a:pt x="0" y="67"/>
                    </a:lnTo>
                    <a:lnTo>
                      <a:pt x="11" y="74"/>
                    </a:lnTo>
                    <a:lnTo>
                      <a:pt x="49" y="1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0" name="Freeform 29"/>
              <p:cNvSpPr>
                <a:spLocks/>
              </p:cNvSpPr>
              <p:nvPr/>
            </p:nvSpPr>
            <p:spPr bwMode="auto">
              <a:xfrm>
                <a:off x="4063995" y="3349620"/>
                <a:ext cx="17465" cy="61914"/>
              </a:xfrm>
              <a:custGeom>
                <a:avLst/>
                <a:gdLst>
                  <a:gd name="T0" fmla="*/ 8733 w 21"/>
                  <a:gd name="T1" fmla="*/ 0 h 78"/>
                  <a:gd name="T2" fmla="*/ 17465 w 21"/>
                  <a:gd name="T3" fmla="*/ 30957 h 78"/>
                  <a:gd name="T4" fmla="*/ 8733 w 21"/>
                  <a:gd name="T5" fmla="*/ 61914 h 78"/>
                  <a:gd name="T6" fmla="*/ 0 w 21"/>
                  <a:gd name="T7" fmla="*/ 30957 h 78"/>
                  <a:gd name="T8" fmla="*/ 0 w 21"/>
                  <a:gd name="T9" fmla="*/ 3175 h 78"/>
                  <a:gd name="T10" fmla="*/ 6653 w 21"/>
                  <a:gd name="T11" fmla="*/ 61914 h 78"/>
                  <a:gd name="T12" fmla="*/ 17465 w 21"/>
                  <a:gd name="T13" fmla="*/ 61914 h 78"/>
                  <a:gd name="T14" fmla="*/ 11643 w 21"/>
                  <a:gd name="T15" fmla="*/ 0 h 78"/>
                  <a:gd name="T16" fmla="*/ 0 w 21"/>
                  <a:gd name="T17" fmla="*/ 3175 h 78"/>
                  <a:gd name="T18" fmla="*/ 0 w 21"/>
                  <a:gd name="T19" fmla="*/ 3175 h 78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"/>
                  <a:gd name="T31" fmla="*/ 0 h 78"/>
                  <a:gd name="T32" fmla="*/ 21 w 21"/>
                  <a:gd name="T33" fmla="*/ 78 h 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" h="78">
                    <a:moveTo>
                      <a:pt x="0" y="4"/>
                    </a:moveTo>
                    <a:lnTo>
                      <a:pt x="8" y="78"/>
                    </a:lnTo>
                    <a:lnTo>
                      <a:pt x="21" y="78"/>
                    </a:lnTo>
                    <a:lnTo>
                      <a:pt x="14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1" name="Freeform 30"/>
              <p:cNvSpPr>
                <a:spLocks/>
              </p:cNvSpPr>
              <p:nvPr/>
            </p:nvSpPr>
            <p:spPr bwMode="auto">
              <a:xfrm>
                <a:off x="4122736" y="3479804"/>
                <a:ext cx="50804" cy="53977"/>
              </a:xfrm>
              <a:custGeom>
                <a:avLst/>
                <a:gdLst>
                  <a:gd name="T0" fmla="*/ 25402 w 63"/>
                  <a:gd name="T1" fmla="*/ 0 h 68"/>
                  <a:gd name="T2" fmla="*/ 50804 w 63"/>
                  <a:gd name="T3" fmla="*/ 26989 h 68"/>
                  <a:gd name="T4" fmla="*/ 25402 w 63"/>
                  <a:gd name="T5" fmla="*/ 53977 h 68"/>
                  <a:gd name="T6" fmla="*/ 0 w 63"/>
                  <a:gd name="T7" fmla="*/ 26989 h 68"/>
                  <a:gd name="T8" fmla="*/ 0 w 63"/>
                  <a:gd name="T9" fmla="*/ 15876 h 68"/>
                  <a:gd name="T10" fmla="*/ 43546 w 63"/>
                  <a:gd name="T11" fmla="*/ 53977 h 68"/>
                  <a:gd name="T12" fmla="*/ 50804 w 63"/>
                  <a:gd name="T13" fmla="*/ 47627 h 68"/>
                  <a:gd name="T14" fmla="*/ 4838 w 63"/>
                  <a:gd name="T15" fmla="*/ 0 h 68"/>
                  <a:gd name="T16" fmla="*/ 0 w 63"/>
                  <a:gd name="T17" fmla="*/ 15876 h 68"/>
                  <a:gd name="T18" fmla="*/ 0 w 63"/>
                  <a:gd name="T19" fmla="*/ 15876 h 68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3"/>
                  <a:gd name="T31" fmla="*/ 0 h 68"/>
                  <a:gd name="T32" fmla="*/ 63 w 63"/>
                  <a:gd name="T33" fmla="*/ 68 h 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3" h="68">
                    <a:moveTo>
                      <a:pt x="0" y="20"/>
                    </a:moveTo>
                    <a:lnTo>
                      <a:pt x="54" y="68"/>
                    </a:lnTo>
                    <a:lnTo>
                      <a:pt x="63" y="60"/>
                    </a:lnTo>
                    <a:lnTo>
                      <a:pt x="6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2" name="Freeform 31"/>
              <p:cNvSpPr>
                <a:spLocks/>
              </p:cNvSpPr>
              <p:nvPr/>
            </p:nvSpPr>
            <p:spPr bwMode="auto">
              <a:xfrm>
                <a:off x="4246565" y="3535363"/>
                <a:ext cx="58741" cy="17465"/>
              </a:xfrm>
              <a:custGeom>
                <a:avLst/>
                <a:gdLst>
                  <a:gd name="T0" fmla="*/ 29371 w 74"/>
                  <a:gd name="T1" fmla="*/ 0 h 21"/>
                  <a:gd name="T2" fmla="*/ 58741 w 74"/>
                  <a:gd name="T3" fmla="*/ 8733 h 21"/>
                  <a:gd name="T4" fmla="*/ 29371 w 74"/>
                  <a:gd name="T5" fmla="*/ 17465 h 21"/>
                  <a:gd name="T6" fmla="*/ 0 w 74"/>
                  <a:gd name="T7" fmla="*/ 8733 h 21"/>
                  <a:gd name="T8" fmla="*/ 0 w 74"/>
                  <a:gd name="T9" fmla="*/ 0 h 21"/>
                  <a:gd name="T10" fmla="*/ 58741 w 74"/>
                  <a:gd name="T11" fmla="*/ 4990 h 21"/>
                  <a:gd name="T12" fmla="*/ 58741 w 74"/>
                  <a:gd name="T13" fmla="*/ 17465 h 21"/>
                  <a:gd name="T14" fmla="*/ 1588 w 74"/>
                  <a:gd name="T15" fmla="*/ 15802 h 21"/>
                  <a:gd name="T16" fmla="*/ 0 w 74"/>
                  <a:gd name="T17" fmla="*/ 0 h 21"/>
                  <a:gd name="T18" fmla="*/ 0 w 74"/>
                  <a:gd name="T19" fmla="*/ 0 h 21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4"/>
                  <a:gd name="T31" fmla="*/ 0 h 21"/>
                  <a:gd name="T32" fmla="*/ 74 w 74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4" h="21">
                    <a:moveTo>
                      <a:pt x="0" y="0"/>
                    </a:moveTo>
                    <a:lnTo>
                      <a:pt x="74" y="6"/>
                    </a:lnTo>
                    <a:lnTo>
                      <a:pt x="74" y="21"/>
                    </a:lnTo>
                    <a:lnTo>
                      <a:pt x="2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3" name="Freeform 32"/>
              <p:cNvSpPr>
                <a:spLocks/>
              </p:cNvSpPr>
              <p:nvPr/>
            </p:nvSpPr>
            <p:spPr bwMode="auto">
              <a:xfrm>
                <a:off x="4387848" y="3529017"/>
                <a:ext cx="58741" cy="20638"/>
              </a:xfrm>
              <a:custGeom>
                <a:avLst/>
                <a:gdLst>
                  <a:gd name="T0" fmla="*/ 29371 w 74"/>
                  <a:gd name="T1" fmla="*/ 0 h 27"/>
                  <a:gd name="T2" fmla="*/ 58741 w 74"/>
                  <a:gd name="T3" fmla="*/ 10319 h 27"/>
                  <a:gd name="T4" fmla="*/ 29371 w 74"/>
                  <a:gd name="T5" fmla="*/ 20638 h 27"/>
                  <a:gd name="T6" fmla="*/ 0 w 74"/>
                  <a:gd name="T7" fmla="*/ 10319 h 27"/>
                  <a:gd name="T8" fmla="*/ 0 w 74"/>
                  <a:gd name="T9" fmla="*/ 7644 h 27"/>
                  <a:gd name="T10" fmla="*/ 58741 w 74"/>
                  <a:gd name="T11" fmla="*/ 0 h 27"/>
                  <a:gd name="T12" fmla="*/ 55566 w 74"/>
                  <a:gd name="T13" fmla="*/ 12230 h 27"/>
                  <a:gd name="T14" fmla="*/ 0 w 74"/>
                  <a:gd name="T15" fmla="*/ 20638 h 27"/>
                  <a:gd name="T16" fmla="*/ 0 w 74"/>
                  <a:gd name="T17" fmla="*/ 7644 h 27"/>
                  <a:gd name="T18" fmla="*/ 0 w 74"/>
                  <a:gd name="T19" fmla="*/ 7644 h 27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4"/>
                  <a:gd name="T31" fmla="*/ 0 h 27"/>
                  <a:gd name="T32" fmla="*/ 74 w 74"/>
                  <a:gd name="T33" fmla="*/ 27 h 2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4" h="27">
                    <a:moveTo>
                      <a:pt x="0" y="10"/>
                    </a:moveTo>
                    <a:lnTo>
                      <a:pt x="74" y="0"/>
                    </a:lnTo>
                    <a:lnTo>
                      <a:pt x="70" y="16"/>
                    </a:lnTo>
                    <a:lnTo>
                      <a:pt x="0" y="27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4" name="Freeform 33"/>
              <p:cNvSpPr>
                <a:spLocks/>
              </p:cNvSpPr>
              <p:nvPr/>
            </p:nvSpPr>
            <p:spPr bwMode="auto">
              <a:xfrm>
                <a:off x="4319589" y="3392488"/>
                <a:ext cx="41276" cy="26983"/>
              </a:xfrm>
              <a:custGeom>
                <a:avLst/>
                <a:gdLst>
                  <a:gd name="T0" fmla="*/ 20638 w 53"/>
                  <a:gd name="T1" fmla="*/ 0 h 35"/>
                  <a:gd name="T2" fmla="*/ 41276 w 53"/>
                  <a:gd name="T3" fmla="*/ 13492 h 35"/>
                  <a:gd name="T4" fmla="*/ 20638 w 53"/>
                  <a:gd name="T5" fmla="*/ 26983 h 35"/>
                  <a:gd name="T6" fmla="*/ 0 w 53"/>
                  <a:gd name="T7" fmla="*/ 13492 h 35"/>
                  <a:gd name="T8" fmla="*/ 2336 w 53"/>
                  <a:gd name="T9" fmla="*/ 0 h 35"/>
                  <a:gd name="T10" fmla="*/ 41276 w 53"/>
                  <a:gd name="T11" fmla="*/ 19274 h 35"/>
                  <a:gd name="T12" fmla="*/ 31930 w 53"/>
                  <a:gd name="T13" fmla="*/ 26983 h 35"/>
                  <a:gd name="T14" fmla="*/ 0 w 53"/>
                  <a:gd name="T15" fmla="*/ 7709 h 35"/>
                  <a:gd name="T16" fmla="*/ 2336 w 53"/>
                  <a:gd name="T17" fmla="*/ 0 h 35"/>
                  <a:gd name="T18" fmla="*/ 2336 w 53"/>
                  <a:gd name="T19" fmla="*/ 0 h 35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3"/>
                  <a:gd name="T31" fmla="*/ 0 h 35"/>
                  <a:gd name="T32" fmla="*/ 53 w 53"/>
                  <a:gd name="T33" fmla="*/ 35 h 3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3" h="35">
                    <a:moveTo>
                      <a:pt x="3" y="0"/>
                    </a:moveTo>
                    <a:lnTo>
                      <a:pt x="53" y="25"/>
                    </a:lnTo>
                    <a:lnTo>
                      <a:pt x="41" y="35"/>
                    </a:lnTo>
                    <a:lnTo>
                      <a:pt x="0" y="1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5" name="Freeform 34"/>
              <p:cNvSpPr>
                <a:spLocks/>
              </p:cNvSpPr>
              <p:nvPr/>
            </p:nvSpPr>
            <p:spPr bwMode="auto">
              <a:xfrm>
                <a:off x="4413251" y="3430591"/>
                <a:ext cx="49213" cy="15873"/>
              </a:xfrm>
              <a:custGeom>
                <a:avLst/>
                <a:gdLst>
                  <a:gd name="T0" fmla="*/ 24607 w 63"/>
                  <a:gd name="T1" fmla="*/ 0 h 21"/>
                  <a:gd name="T2" fmla="*/ 49213 w 63"/>
                  <a:gd name="T3" fmla="*/ 7937 h 21"/>
                  <a:gd name="T4" fmla="*/ 24607 w 63"/>
                  <a:gd name="T5" fmla="*/ 15873 h 21"/>
                  <a:gd name="T6" fmla="*/ 0 w 63"/>
                  <a:gd name="T7" fmla="*/ 7937 h 21"/>
                  <a:gd name="T8" fmla="*/ 0 w 63"/>
                  <a:gd name="T9" fmla="*/ 0 h 21"/>
                  <a:gd name="T10" fmla="*/ 49213 w 63"/>
                  <a:gd name="T11" fmla="*/ 3023 h 21"/>
                  <a:gd name="T12" fmla="*/ 47651 w 63"/>
                  <a:gd name="T13" fmla="*/ 15873 h 21"/>
                  <a:gd name="T14" fmla="*/ 0 w 63"/>
                  <a:gd name="T15" fmla="*/ 8314 h 21"/>
                  <a:gd name="T16" fmla="*/ 0 w 63"/>
                  <a:gd name="T17" fmla="*/ 0 h 21"/>
                  <a:gd name="T18" fmla="*/ 0 w 63"/>
                  <a:gd name="T19" fmla="*/ 0 h 21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3"/>
                  <a:gd name="T31" fmla="*/ 0 h 21"/>
                  <a:gd name="T32" fmla="*/ 63 w 63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3" h="21">
                    <a:moveTo>
                      <a:pt x="0" y="0"/>
                    </a:moveTo>
                    <a:lnTo>
                      <a:pt x="63" y="4"/>
                    </a:lnTo>
                    <a:lnTo>
                      <a:pt x="61" y="2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6" name="Freeform 35"/>
              <p:cNvSpPr>
                <a:spLocks/>
              </p:cNvSpPr>
              <p:nvPr/>
            </p:nvSpPr>
            <p:spPr bwMode="auto">
              <a:xfrm>
                <a:off x="4551361" y="3405189"/>
                <a:ext cx="55558" cy="28575"/>
              </a:xfrm>
              <a:custGeom>
                <a:avLst/>
                <a:gdLst>
                  <a:gd name="T0" fmla="*/ 27779 w 71"/>
                  <a:gd name="T1" fmla="*/ 0 h 36"/>
                  <a:gd name="T2" fmla="*/ 55558 w 71"/>
                  <a:gd name="T3" fmla="*/ 14288 h 36"/>
                  <a:gd name="T4" fmla="*/ 27779 w 71"/>
                  <a:gd name="T5" fmla="*/ 28575 h 36"/>
                  <a:gd name="T6" fmla="*/ 0 w 71"/>
                  <a:gd name="T7" fmla="*/ 14288 h 36"/>
                  <a:gd name="T8" fmla="*/ 0 w 71"/>
                  <a:gd name="T9" fmla="*/ 16669 h 36"/>
                  <a:gd name="T10" fmla="*/ 53993 w 71"/>
                  <a:gd name="T11" fmla="*/ 0 h 36"/>
                  <a:gd name="T12" fmla="*/ 55558 w 71"/>
                  <a:gd name="T13" fmla="*/ 13494 h 36"/>
                  <a:gd name="T14" fmla="*/ 3130 w 71"/>
                  <a:gd name="T15" fmla="*/ 28575 h 36"/>
                  <a:gd name="T16" fmla="*/ 0 w 71"/>
                  <a:gd name="T17" fmla="*/ 16669 h 36"/>
                  <a:gd name="T18" fmla="*/ 0 w 71"/>
                  <a:gd name="T19" fmla="*/ 16669 h 36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1"/>
                  <a:gd name="T31" fmla="*/ 0 h 36"/>
                  <a:gd name="T32" fmla="*/ 71 w 71"/>
                  <a:gd name="T33" fmla="*/ 36 h 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1" h="36">
                    <a:moveTo>
                      <a:pt x="0" y="21"/>
                    </a:moveTo>
                    <a:lnTo>
                      <a:pt x="69" y="0"/>
                    </a:lnTo>
                    <a:lnTo>
                      <a:pt x="71" y="17"/>
                    </a:lnTo>
                    <a:lnTo>
                      <a:pt x="4" y="36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7" name="Freeform 36"/>
              <p:cNvSpPr>
                <a:spLocks/>
              </p:cNvSpPr>
              <p:nvPr/>
            </p:nvSpPr>
            <p:spPr bwMode="auto">
              <a:xfrm>
                <a:off x="4656133" y="3325809"/>
                <a:ext cx="31747" cy="42867"/>
              </a:xfrm>
              <a:custGeom>
                <a:avLst/>
                <a:gdLst>
                  <a:gd name="T0" fmla="*/ 15874 w 39"/>
                  <a:gd name="T1" fmla="*/ 0 h 53"/>
                  <a:gd name="T2" fmla="*/ 31747 w 39"/>
                  <a:gd name="T3" fmla="*/ 21434 h 53"/>
                  <a:gd name="T4" fmla="*/ 15874 w 39"/>
                  <a:gd name="T5" fmla="*/ 42867 h 53"/>
                  <a:gd name="T6" fmla="*/ 0 w 39"/>
                  <a:gd name="T7" fmla="*/ 21434 h 53"/>
                  <a:gd name="T8" fmla="*/ 0 w 39"/>
                  <a:gd name="T9" fmla="*/ 36397 h 53"/>
                  <a:gd name="T10" fmla="*/ 21165 w 39"/>
                  <a:gd name="T11" fmla="*/ 0 h 53"/>
                  <a:gd name="T12" fmla="*/ 31747 w 39"/>
                  <a:gd name="T13" fmla="*/ 4853 h 53"/>
                  <a:gd name="T14" fmla="*/ 8954 w 39"/>
                  <a:gd name="T15" fmla="*/ 42867 h 53"/>
                  <a:gd name="T16" fmla="*/ 0 w 39"/>
                  <a:gd name="T17" fmla="*/ 36397 h 53"/>
                  <a:gd name="T18" fmla="*/ 0 w 39"/>
                  <a:gd name="T19" fmla="*/ 36397 h 53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9"/>
                  <a:gd name="T31" fmla="*/ 0 h 53"/>
                  <a:gd name="T32" fmla="*/ 39 w 39"/>
                  <a:gd name="T33" fmla="*/ 53 h 5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9" h="53">
                    <a:moveTo>
                      <a:pt x="0" y="45"/>
                    </a:moveTo>
                    <a:lnTo>
                      <a:pt x="26" y="0"/>
                    </a:lnTo>
                    <a:lnTo>
                      <a:pt x="39" y="6"/>
                    </a:lnTo>
                    <a:lnTo>
                      <a:pt x="11" y="53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8" name="Freeform 37"/>
              <p:cNvSpPr>
                <a:spLocks/>
              </p:cNvSpPr>
              <p:nvPr/>
            </p:nvSpPr>
            <p:spPr bwMode="auto">
              <a:xfrm>
                <a:off x="4695828" y="3244848"/>
                <a:ext cx="12701" cy="34920"/>
              </a:xfrm>
              <a:custGeom>
                <a:avLst/>
                <a:gdLst>
                  <a:gd name="T0" fmla="*/ 6351 w 15"/>
                  <a:gd name="T1" fmla="*/ 0 h 44"/>
                  <a:gd name="T2" fmla="*/ 12701 w 15"/>
                  <a:gd name="T3" fmla="*/ 17460 h 44"/>
                  <a:gd name="T4" fmla="*/ 6351 w 15"/>
                  <a:gd name="T5" fmla="*/ 34920 h 44"/>
                  <a:gd name="T6" fmla="*/ 0 w 15"/>
                  <a:gd name="T7" fmla="*/ 17460 h 44"/>
                  <a:gd name="T8" fmla="*/ 5080 w 15"/>
                  <a:gd name="T9" fmla="*/ 0 h 44"/>
                  <a:gd name="T10" fmla="*/ 0 w 15"/>
                  <a:gd name="T11" fmla="*/ 31745 h 44"/>
                  <a:gd name="T12" fmla="*/ 12701 w 15"/>
                  <a:gd name="T13" fmla="*/ 34920 h 44"/>
                  <a:gd name="T14" fmla="*/ 12701 w 15"/>
                  <a:gd name="T15" fmla="*/ 0 h 44"/>
                  <a:gd name="T16" fmla="*/ 5080 w 15"/>
                  <a:gd name="T17" fmla="*/ 0 h 44"/>
                  <a:gd name="T18" fmla="*/ 5080 w 15"/>
                  <a:gd name="T19" fmla="*/ 0 h 44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"/>
                  <a:gd name="T31" fmla="*/ 0 h 44"/>
                  <a:gd name="T32" fmla="*/ 15 w 15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" h="44">
                    <a:moveTo>
                      <a:pt x="6" y="0"/>
                    </a:moveTo>
                    <a:lnTo>
                      <a:pt x="0" y="40"/>
                    </a:lnTo>
                    <a:lnTo>
                      <a:pt x="15" y="44"/>
                    </a:lnTo>
                    <a:lnTo>
                      <a:pt x="15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9" name="Freeform 38"/>
              <p:cNvSpPr>
                <a:spLocks/>
              </p:cNvSpPr>
              <p:nvPr/>
            </p:nvSpPr>
            <p:spPr bwMode="auto">
              <a:xfrm>
                <a:off x="4748214" y="3313108"/>
                <a:ext cx="42867" cy="31747"/>
              </a:xfrm>
              <a:custGeom>
                <a:avLst/>
                <a:gdLst>
                  <a:gd name="T0" fmla="*/ 21434 w 56"/>
                  <a:gd name="T1" fmla="*/ 0 h 40"/>
                  <a:gd name="T2" fmla="*/ 42867 w 56"/>
                  <a:gd name="T3" fmla="*/ 15874 h 40"/>
                  <a:gd name="T4" fmla="*/ 21434 w 56"/>
                  <a:gd name="T5" fmla="*/ 31747 h 40"/>
                  <a:gd name="T6" fmla="*/ 0 w 56"/>
                  <a:gd name="T7" fmla="*/ 15874 h 40"/>
                  <a:gd name="T8" fmla="*/ 1531 w 56"/>
                  <a:gd name="T9" fmla="*/ 0 h 40"/>
                  <a:gd name="T10" fmla="*/ 42867 w 56"/>
                  <a:gd name="T11" fmla="*/ 20636 h 40"/>
                  <a:gd name="T12" fmla="*/ 38274 w 56"/>
                  <a:gd name="T13" fmla="*/ 31747 h 40"/>
                  <a:gd name="T14" fmla="*/ 0 w 56"/>
                  <a:gd name="T15" fmla="*/ 8730 h 40"/>
                  <a:gd name="T16" fmla="*/ 1531 w 56"/>
                  <a:gd name="T17" fmla="*/ 0 h 40"/>
                  <a:gd name="T18" fmla="*/ 1531 w 56"/>
                  <a:gd name="T19" fmla="*/ 0 h 40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6"/>
                  <a:gd name="T31" fmla="*/ 0 h 40"/>
                  <a:gd name="T32" fmla="*/ 56 w 56"/>
                  <a:gd name="T33" fmla="*/ 40 h 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6" h="40">
                    <a:moveTo>
                      <a:pt x="2" y="0"/>
                    </a:moveTo>
                    <a:lnTo>
                      <a:pt x="56" y="26"/>
                    </a:lnTo>
                    <a:lnTo>
                      <a:pt x="50" y="40"/>
                    </a:lnTo>
                    <a:lnTo>
                      <a:pt x="0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0" name="Freeform 39"/>
              <p:cNvSpPr>
                <a:spLocks/>
              </p:cNvSpPr>
              <p:nvPr/>
            </p:nvSpPr>
            <p:spPr bwMode="auto">
              <a:xfrm>
                <a:off x="4862514" y="3333746"/>
                <a:ext cx="61914" cy="20638"/>
              </a:xfrm>
              <a:custGeom>
                <a:avLst/>
                <a:gdLst>
                  <a:gd name="T0" fmla="*/ 30957 w 78"/>
                  <a:gd name="T1" fmla="*/ 0 h 25"/>
                  <a:gd name="T2" fmla="*/ 61914 w 78"/>
                  <a:gd name="T3" fmla="*/ 10319 h 25"/>
                  <a:gd name="T4" fmla="*/ 30957 w 78"/>
                  <a:gd name="T5" fmla="*/ 20638 h 25"/>
                  <a:gd name="T6" fmla="*/ 0 w 78"/>
                  <a:gd name="T7" fmla="*/ 10319 h 25"/>
                  <a:gd name="T8" fmla="*/ 3175 w 78"/>
                  <a:gd name="T9" fmla="*/ 8255 h 25"/>
                  <a:gd name="T10" fmla="*/ 60326 w 78"/>
                  <a:gd name="T11" fmla="*/ 0 h 25"/>
                  <a:gd name="T12" fmla="*/ 61914 w 78"/>
                  <a:gd name="T13" fmla="*/ 13208 h 25"/>
                  <a:gd name="T14" fmla="*/ 0 w 78"/>
                  <a:gd name="T15" fmla="*/ 20638 h 25"/>
                  <a:gd name="T16" fmla="*/ 3175 w 78"/>
                  <a:gd name="T17" fmla="*/ 8255 h 25"/>
                  <a:gd name="T18" fmla="*/ 3175 w 78"/>
                  <a:gd name="T19" fmla="*/ 8255 h 25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8"/>
                  <a:gd name="T31" fmla="*/ 0 h 25"/>
                  <a:gd name="T32" fmla="*/ 78 w 78"/>
                  <a:gd name="T33" fmla="*/ 25 h 2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8" h="25">
                    <a:moveTo>
                      <a:pt x="4" y="10"/>
                    </a:moveTo>
                    <a:lnTo>
                      <a:pt x="76" y="0"/>
                    </a:lnTo>
                    <a:lnTo>
                      <a:pt x="78" y="16"/>
                    </a:lnTo>
                    <a:lnTo>
                      <a:pt x="0" y="25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1" name="Freeform 40"/>
              <p:cNvSpPr>
                <a:spLocks/>
              </p:cNvSpPr>
              <p:nvPr/>
            </p:nvSpPr>
            <p:spPr bwMode="auto">
              <a:xfrm>
                <a:off x="4989515" y="3262314"/>
                <a:ext cx="53977" cy="44448"/>
              </a:xfrm>
              <a:custGeom>
                <a:avLst/>
                <a:gdLst>
                  <a:gd name="T0" fmla="*/ 26989 w 68"/>
                  <a:gd name="T1" fmla="*/ 0 h 57"/>
                  <a:gd name="T2" fmla="*/ 53977 w 68"/>
                  <a:gd name="T3" fmla="*/ 22224 h 57"/>
                  <a:gd name="T4" fmla="*/ 26989 w 68"/>
                  <a:gd name="T5" fmla="*/ 44448 h 57"/>
                  <a:gd name="T6" fmla="*/ 0 w 68"/>
                  <a:gd name="T7" fmla="*/ 22224 h 57"/>
                  <a:gd name="T8" fmla="*/ 0 w 68"/>
                  <a:gd name="T9" fmla="*/ 35870 h 57"/>
                  <a:gd name="T10" fmla="*/ 45245 w 68"/>
                  <a:gd name="T11" fmla="*/ 0 h 57"/>
                  <a:gd name="T12" fmla="*/ 53977 w 68"/>
                  <a:gd name="T13" fmla="*/ 9357 h 57"/>
                  <a:gd name="T14" fmla="*/ 5556 w 68"/>
                  <a:gd name="T15" fmla="*/ 44448 h 57"/>
                  <a:gd name="T16" fmla="*/ 0 w 68"/>
                  <a:gd name="T17" fmla="*/ 35870 h 57"/>
                  <a:gd name="T18" fmla="*/ 0 w 68"/>
                  <a:gd name="T19" fmla="*/ 35870 h 57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8"/>
                  <a:gd name="T31" fmla="*/ 0 h 57"/>
                  <a:gd name="T32" fmla="*/ 68 w 68"/>
                  <a:gd name="T33" fmla="*/ 57 h 5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8" h="57">
                    <a:moveTo>
                      <a:pt x="0" y="46"/>
                    </a:moveTo>
                    <a:lnTo>
                      <a:pt x="57" y="0"/>
                    </a:lnTo>
                    <a:lnTo>
                      <a:pt x="68" y="12"/>
                    </a:lnTo>
                    <a:lnTo>
                      <a:pt x="7" y="57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2" name="Freeform 41"/>
              <p:cNvSpPr>
                <a:spLocks/>
              </p:cNvSpPr>
              <p:nvPr/>
            </p:nvSpPr>
            <p:spPr bwMode="auto">
              <a:xfrm>
                <a:off x="5091114" y="3327401"/>
                <a:ext cx="42867" cy="26983"/>
              </a:xfrm>
              <a:custGeom>
                <a:avLst/>
                <a:gdLst>
                  <a:gd name="T0" fmla="*/ 21434 w 53"/>
                  <a:gd name="T1" fmla="*/ 0 h 34"/>
                  <a:gd name="T2" fmla="*/ 42867 w 53"/>
                  <a:gd name="T3" fmla="*/ 13492 h 34"/>
                  <a:gd name="T4" fmla="*/ 21434 w 53"/>
                  <a:gd name="T5" fmla="*/ 26983 h 34"/>
                  <a:gd name="T6" fmla="*/ 0 w 53"/>
                  <a:gd name="T7" fmla="*/ 13492 h 34"/>
                  <a:gd name="T8" fmla="*/ 0 w 53"/>
                  <a:gd name="T9" fmla="*/ 16666 h 34"/>
                  <a:gd name="T10" fmla="*/ 38014 w 53"/>
                  <a:gd name="T11" fmla="*/ 0 h 34"/>
                  <a:gd name="T12" fmla="*/ 42867 w 53"/>
                  <a:gd name="T13" fmla="*/ 8730 h 34"/>
                  <a:gd name="T14" fmla="*/ 1618 w 53"/>
                  <a:gd name="T15" fmla="*/ 26983 h 34"/>
                  <a:gd name="T16" fmla="*/ 0 w 53"/>
                  <a:gd name="T17" fmla="*/ 16666 h 34"/>
                  <a:gd name="T18" fmla="*/ 0 w 53"/>
                  <a:gd name="T19" fmla="*/ 16666 h 34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3"/>
                  <a:gd name="T31" fmla="*/ 0 h 34"/>
                  <a:gd name="T32" fmla="*/ 53 w 53"/>
                  <a:gd name="T33" fmla="*/ 34 h 3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3" h="34">
                    <a:moveTo>
                      <a:pt x="0" y="21"/>
                    </a:moveTo>
                    <a:lnTo>
                      <a:pt x="47" y="0"/>
                    </a:lnTo>
                    <a:lnTo>
                      <a:pt x="53" y="11"/>
                    </a:lnTo>
                    <a:lnTo>
                      <a:pt x="2" y="34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3" name="Freeform 42"/>
              <p:cNvSpPr>
                <a:spLocks/>
              </p:cNvSpPr>
              <p:nvPr/>
            </p:nvSpPr>
            <p:spPr bwMode="auto">
              <a:xfrm>
                <a:off x="5181603" y="3217865"/>
                <a:ext cx="19046" cy="49213"/>
              </a:xfrm>
              <a:custGeom>
                <a:avLst/>
                <a:gdLst>
                  <a:gd name="T0" fmla="*/ 9523 w 25"/>
                  <a:gd name="T1" fmla="*/ 0 h 63"/>
                  <a:gd name="T2" fmla="*/ 19046 w 25"/>
                  <a:gd name="T3" fmla="*/ 24607 h 63"/>
                  <a:gd name="T4" fmla="*/ 9523 w 25"/>
                  <a:gd name="T5" fmla="*/ 49213 h 63"/>
                  <a:gd name="T6" fmla="*/ 0 w 25"/>
                  <a:gd name="T7" fmla="*/ 24607 h 63"/>
                  <a:gd name="T8" fmla="*/ 0 w 25"/>
                  <a:gd name="T9" fmla="*/ 46088 h 63"/>
                  <a:gd name="T10" fmla="*/ 11428 w 25"/>
                  <a:gd name="T11" fmla="*/ 0 h 63"/>
                  <a:gd name="T12" fmla="*/ 19046 w 25"/>
                  <a:gd name="T13" fmla="*/ 4687 h 63"/>
                  <a:gd name="T14" fmla="*/ 7618 w 25"/>
                  <a:gd name="T15" fmla="*/ 49213 h 63"/>
                  <a:gd name="T16" fmla="*/ 0 w 25"/>
                  <a:gd name="T17" fmla="*/ 46088 h 63"/>
                  <a:gd name="T18" fmla="*/ 0 w 25"/>
                  <a:gd name="T19" fmla="*/ 46088 h 63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5"/>
                  <a:gd name="T31" fmla="*/ 0 h 63"/>
                  <a:gd name="T32" fmla="*/ 25 w 25"/>
                  <a:gd name="T33" fmla="*/ 63 h 6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5" h="63">
                    <a:moveTo>
                      <a:pt x="0" y="59"/>
                    </a:moveTo>
                    <a:lnTo>
                      <a:pt x="15" y="0"/>
                    </a:lnTo>
                    <a:lnTo>
                      <a:pt x="25" y="6"/>
                    </a:lnTo>
                    <a:lnTo>
                      <a:pt x="10" y="63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4" name="Freeform 43"/>
              <p:cNvSpPr>
                <a:spLocks/>
              </p:cNvSpPr>
              <p:nvPr/>
            </p:nvSpPr>
            <p:spPr bwMode="auto">
              <a:xfrm>
                <a:off x="5172075" y="3084508"/>
                <a:ext cx="31747" cy="53977"/>
              </a:xfrm>
              <a:custGeom>
                <a:avLst/>
                <a:gdLst>
                  <a:gd name="T0" fmla="*/ 15874 w 40"/>
                  <a:gd name="T1" fmla="*/ 0 h 66"/>
                  <a:gd name="T2" fmla="*/ 31747 w 40"/>
                  <a:gd name="T3" fmla="*/ 26989 h 66"/>
                  <a:gd name="T4" fmla="*/ 15874 w 40"/>
                  <a:gd name="T5" fmla="*/ 53977 h 66"/>
                  <a:gd name="T6" fmla="*/ 0 w 40"/>
                  <a:gd name="T7" fmla="*/ 26989 h 66"/>
                  <a:gd name="T8" fmla="*/ 23810 w 40"/>
                  <a:gd name="T9" fmla="*/ 53977 h 66"/>
                  <a:gd name="T10" fmla="*/ 0 w 40"/>
                  <a:gd name="T11" fmla="*/ 7361 h 66"/>
                  <a:gd name="T12" fmla="*/ 8730 w 40"/>
                  <a:gd name="T13" fmla="*/ 0 h 66"/>
                  <a:gd name="T14" fmla="*/ 31747 w 40"/>
                  <a:gd name="T15" fmla="*/ 49888 h 66"/>
                  <a:gd name="T16" fmla="*/ 23810 w 40"/>
                  <a:gd name="T17" fmla="*/ 53977 h 66"/>
                  <a:gd name="T18" fmla="*/ 23810 w 40"/>
                  <a:gd name="T19" fmla="*/ 53977 h 66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0"/>
                  <a:gd name="T31" fmla="*/ 0 h 66"/>
                  <a:gd name="T32" fmla="*/ 40 w 40"/>
                  <a:gd name="T33" fmla="*/ 66 h 6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0" h="66">
                    <a:moveTo>
                      <a:pt x="30" y="66"/>
                    </a:moveTo>
                    <a:lnTo>
                      <a:pt x="0" y="9"/>
                    </a:lnTo>
                    <a:lnTo>
                      <a:pt x="11" y="0"/>
                    </a:lnTo>
                    <a:lnTo>
                      <a:pt x="40" y="61"/>
                    </a:lnTo>
                    <a:lnTo>
                      <a:pt x="30" y="66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5" name="Freeform 44"/>
              <p:cNvSpPr>
                <a:spLocks/>
              </p:cNvSpPr>
              <p:nvPr/>
            </p:nvSpPr>
            <p:spPr bwMode="auto">
              <a:xfrm>
                <a:off x="5132390" y="2957517"/>
                <a:ext cx="34920" cy="55558"/>
              </a:xfrm>
              <a:custGeom>
                <a:avLst/>
                <a:gdLst>
                  <a:gd name="T0" fmla="*/ 17460 w 44"/>
                  <a:gd name="T1" fmla="*/ 0 h 71"/>
                  <a:gd name="T2" fmla="*/ 34920 w 44"/>
                  <a:gd name="T3" fmla="*/ 27779 h 71"/>
                  <a:gd name="T4" fmla="*/ 17460 w 44"/>
                  <a:gd name="T5" fmla="*/ 55558 h 71"/>
                  <a:gd name="T6" fmla="*/ 0 w 44"/>
                  <a:gd name="T7" fmla="*/ 27779 h 71"/>
                  <a:gd name="T8" fmla="*/ 27777 w 44"/>
                  <a:gd name="T9" fmla="*/ 0 h 71"/>
                  <a:gd name="T10" fmla="*/ 0 w 44"/>
                  <a:gd name="T11" fmla="*/ 46168 h 71"/>
                  <a:gd name="T12" fmla="*/ 9524 w 44"/>
                  <a:gd name="T13" fmla="*/ 55558 h 71"/>
                  <a:gd name="T14" fmla="*/ 34920 w 44"/>
                  <a:gd name="T15" fmla="*/ 6260 h 71"/>
                  <a:gd name="T16" fmla="*/ 27777 w 44"/>
                  <a:gd name="T17" fmla="*/ 0 h 71"/>
                  <a:gd name="T18" fmla="*/ 27777 w 44"/>
                  <a:gd name="T19" fmla="*/ 0 h 71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4"/>
                  <a:gd name="T31" fmla="*/ 0 h 71"/>
                  <a:gd name="T32" fmla="*/ 44 w 44"/>
                  <a:gd name="T33" fmla="*/ 71 h 7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4" h="71">
                    <a:moveTo>
                      <a:pt x="35" y="0"/>
                    </a:moveTo>
                    <a:lnTo>
                      <a:pt x="0" y="59"/>
                    </a:lnTo>
                    <a:lnTo>
                      <a:pt x="12" y="71"/>
                    </a:lnTo>
                    <a:lnTo>
                      <a:pt x="44" y="8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6" name="Freeform 45"/>
              <p:cNvSpPr>
                <a:spLocks/>
              </p:cNvSpPr>
              <p:nvPr/>
            </p:nvSpPr>
            <p:spPr bwMode="auto">
              <a:xfrm>
                <a:off x="5135563" y="2820988"/>
                <a:ext cx="36511" cy="65086"/>
              </a:xfrm>
              <a:custGeom>
                <a:avLst/>
                <a:gdLst>
                  <a:gd name="T0" fmla="*/ 18256 w 46"/>
                  <a:gd name="T1" fmla="*/ 0 h 82"/>
                  <a:gd name="T2" fmla="*/ 36511 w 46"/>
                  <a:gd name="T3" fmla="*/ 32543 h 82"/>
                  <a:gd name="T4" fmla="*/ 18256 w 46"/>
                  <a:gd name="T5" fmla="*/ 65086 h 82"/>
                  <a:gd name="T6" fmla="*/ 0 w 46"/>
                  <a:gd name="T7" fmla="*/ 32543 h 82"/>
                  <a:gd name="T8" fmla="*/ 0 w 46"/>
                  <a:gd name="T9" fmla="*/ 11112 h 82"/>
                  <a:gd name="T10" fmla="*/ 25399 w 46"/>
                  <a:gd name="T11" fmla="*/ 65086 h 82"/>
                  <a:gd name="T12" fmla="*/ 36511 w 46"/>
                  <a:gd name="T13" fmla="*/ 56355 h 82"/>
                  <a:gd name="T14" fmla="*/ 8731 w 46"/>
                  <a:gd name="T15" fmla="*/ 0 h 82"/>
                  <a:gd name="T16" fmla="*/ 0 w 46"/>
                  <a:gd name="T17" fmla="*/ 11112 h 82"/>
                  <a:gd name="T18" fmla="*/ 0 w 46"/>
                  <a:gd name="T19" fmla="*/ 11112 h 82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6"/>
                  <a:gd name="T31" fmla="*/ 0 h 82"/>
                  <a:gd name="T32" fmla="*/ 46 w 46"/>
                  <a:gd name="T33" fmla="*/ 82 h 8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6" h="82">
                    <a:moveTo>
                      <a:pt x="0" y="14"/>
                    </a:moveTo>
                    <a:lnTo>
                      <a:pt x="32" y="82"/>
                    </a:lnTo>
                    <a:lnTo>
                      <a:pt x="46" y="71"/>
                    </a:lnTo>
                    <a:lnTo>
                      <a:pt x="11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7" name="Freeform 46"/>
              <p:cNvSpPr>
                <a:spLocks/>
              </p:cNvSpPr>
              <p:nvPr/>
            </p:nvSpPr>
            <p:spPr bwMode="auto">
              <a:xfrm>
                <a:off x="5030791" y="2725734"/>
                <a:ext cx="57150" cy="44448"/>
              </a:xfrm>
              <a:custGeom>
                <a:avLst/>
                <a:gdLst>
                  <a:gd name="T0" fmla="*/ 28575 w 70"/>
                  <a:gd name="T1" fmla="*/ 0 h 55"/>
                  <a:gd name="T2" fmla="*/ 57150 w 70"/>
                  <a:gd name="T3" fmla="*/ 22224 h 55"/>
                  <a:gd name="T4" fmla="*/ 28575 w 70"/>
                  <a:gd name="T5" fmla="*/ 44448 h 55"/>
                  <a:gd name="T6" fmla="*/ 0 w 70"/>
                  <a:gd name="T7" fmla="*/ 22224 h 55"/>
                  <a:gd name="T8" fmla="*/ 0 w 70"/>
                  <a:gd name="T9" fmla="*/ 12122 h 55"/>
                  <a:gd name="T10" fmla="*/ 49802 w 70"/>
                  <a:gd name="T11" fmla="*/ 44448 h 55"/>
                  <a:gd name="T12" fmla="*/ 57150 w 70"/>
                  <a:gd name="T13" fmla="*/ 30710 h 55"/>
                  <a:gd name="T14" fmla="*/ 4899 w 70"/>
                  <a:gd name="T15" fmla="*/ 0 h 55"/>
                  <a:gd name="T16" fmla="*/ 0 w 70"/>
                  <a:gd name="T17" fmla="*/ 12122 h 55"/>
                  <a:gd name="T18" fmla="*/ 0 w 70"/>
                  <a:gd name="T19" fmla="*/ 12122 h 55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0"/>
                  <a:gd name="T31" fmla="*/ 0 h 55"/>
                  <a:gd name="T32" fmla="*/ 70 w 70"/>
                  <a:gd name="T33" fmla="*/ 55 h 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0" h="55">
                    <a:moveTo>
                      <a:pt x="0" y="15"/>
                    </a:moveTo>
                    <a:lnTo>
                      <a:pt x="61" y="55"/>
                    </a:lnTo>
                    <a:lnTo>
                      <a:pt x="70" y="38"/>
                    </a:lnTo>
                    <a:lnTo>
                      <a:pt x="6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8" name="Freeform 47"/>
              <p:cNvSpPr>
                <a:spLocks/>
              </p:cNvSpPr>
              <p:nvPr/>
            </p:nvSpPr>
            <p:spPr bwMode="auto">
              <a:xfrm>
                <a:off x="4881560" y="2701923"/>
                <a:ext cx="60322" cy="19046"/>
              </a:xfrm>
              <a:custGeom>
                <a:avLst/>
                <a:gdLst>
                  <a:gd name="T0" fmla="*/ 30161 w 76"/>
                  <a:gd name="T1" fmla="*/ 0 h 25"/>
                  <a:gd name="T2" fmla="*/ 60322 w 76"/>
                  <a:gd name="T3" fmla="*/ 9523 h 25"/>
                  <a:gd name="T4" fmla="*/ 30161 w 76"/>
                  <a:gd name="T5" fmla="*/ 19046 h 25"/>
                  <a:gd name="T6" fmla="*/ 0 w 76"/>
                  <a:gd name="T7" fmla="*/ 9523 h 25"/>
                  <a:gd name="T8" fmla="*/ 2381 w 76"/>
                  <a:gd name="T9" fmla="*/ 0 h 25"/>
                  <a:gd name="T10" fmla="*/ 60322 w 76"/>
                  <a:gd name="T11" fmla="*/ 6095 h 25"/>
                  <a:gd name="T12" fmla="*/ 60322 w 76"/>
                  <a:gd name="T13" fmla="*/ 19046 h 25"/>
                  <a:gd name="T14" fmla="*/ 0 w 76"/>
                  <a:gd name="T15" fmla="*/ 9142 h 25"/>
                  <a:gd name="T16" fmla="*/ 2381 w 76"/>
                  <a:gd name="T17" fmla="*/ 0 h 25"/>
                  <a:gd name="T18" fmla="*/ 2381 w 76"/>
                  <a:gd name="T19" fmla="*/ 0 h 25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6"/>
                  <a:gd name="T31" fmla="*/ 0 h 25"/>
                  <a:gd name="T32" fmla="*/ 76 w 76"/>
                  <a:gd name="T33" fmla="*/ 25 h 2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6" h="25">
                    <a:moveTo>
                      <a:pt x="3" y="0"/>
                    </a:moveTo>
                    <a:lnTo>
                      <a:pt x="76" y="8"/>
                    </a:lnTo>
                    <a:lnTo>
                      <a:pt x="76" y="25"/>
                    </a:lnTo>
                    <a:lnTo>
                      <a:pt x="0" y="1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9" name="Freeform 48"/>
              <p:cNvSpPr>
                <a:spLocks/>
              </p:cNvSpPr>
              <p:nvPr/>
            </p:nvSpPr>
            <p:spPr bwMode="auto">
              <a:xfrm>
                <a:off x="4714875" y="2709860"/>
                <a:ext cx="61914" cy="25402"/>
              </a:xfrm>
              <a:custGeom>
                <a:avLst/>
                <a:gdLst>
                  <a:gd name="T0" fmla="*/ 30957 w 78"/>
                  <a:gd name="T1" fmla="*/ 0 h 32"/>
                  <a:gd name="T2" fmla="*/ 61914 w 78"/>
                  <a:gd name="T3" fmla="*/ 12701 h 32"/>
                  <a:gd name="T4" fmla="*/ 30957 w 78"/>
                  <a:gd name="T5" fmla="*/ 25402 h 32"/>
                  <a:gd name="T6" fmla="*/ 0 w 78"/>
                  <a:gd name="T7" fmla="*/ 12701 h 32"/>
                  <a:gd name="T8" fmla="*/ 0 w 78"/>
                  <a:gd name="T9" fmla="*/ 15082 h 32"/>
                  <a:gd name="T10" fmla="*/ 57151 w 78"/>
                  <a:gd name="T11" fmla="*/ 0 h 32"/>
                  <a:gd name="T12" fmla="*/ 61914 w 78"/>
                  <a:gd name="T13" fmla="*/ 13495 h 32"/>
                  <a:gd name="T14" fmla="*/ 5556 w 78"/>
                  <a:gd name="T15" fmla="*/ 25402 h 32"/>
                  <a:gd name="T16" fmla="*/ 0 w 78"/>
                  <a:gd name="T17" fmla="*/ 15082 h 32"/>
                  <a:gd name="T18" fmla="*/ 0 w 78"/>
                  <a:gd name="T19" fmla="*/ 15082 h 32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8"/>
                  <a:gd name="T31" fmla="*/ 0 h 32"/>
                  <a:gd name="T32" fmla="*/ 78 w 78"/>
                  <a:gd name="T33" fmla="*/ 32 h 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8" h="32">
                    <a:moveTo>
                      <a:pt x="0" y="19"/>
                    </a:moveTo>
                    <a:lnTo>
                      <a:pt x="72" y="0"/>
                    </a:lnTo>
                    <a:lnTo>
                      <a:pt x="78" y="17"/>
                    </a:lnTo>
                    <a:lnTo>
                      <a:pt x="7" y="32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0" name="Freeform 49"/>
              <p:cNvSpPr>
                <a:spLocks/>
              </p:cNvSpPr>
              <p:nvPr/>
            </p:nvSpPr>
            <p:spPr bwMode="auto">
              <a:xfrm>
                <a:off x="4518022" y="2684458"/>
                <a:ext cx="77788" cy="23810"/>
              </a:xfrm>
              <a:custGeom>
                <a:avLst/>
                <a:gdLst>
                  <a:gd name="T0" fmla="*/ 38894 w 96"/>
                  <a:gd name="T1" fmla="*/ 0 h 31"/>
                  <a:gd name="T2" fmla="*/ 77788 w 96"/>
                  <a:gd name="T3" fmla="*/ 11905 h 31"/>
                  <a:gd name="T4" fmla="*/ 38894 w 96"/>
                  <a:gd name="T5" fmla="*/ 23810 h 31"/>
                  <a:gd name="T6" fmla="*/ 0 w 96"/>
                  <a:gd name="T7" fmla="*/ 11905 h 31"/>
                  <a:gd name="T8" fmla="*/ 2431 w 96"/>
                  <a:gd name="T9" fmla="*/ 0 h 31"/>
                  <a:gd name="T10" fmla="*/ 77788 w 96"/>
                  <a:gd name="T11" fmla="*/ 10753 h 31"/>
                  <a:gd name="T12" fmla="*/ 75357 w 96"/>
                  <a:gd name="T13" fmla="*/ 23810 h 31"/>
                  <a:gd name="T14" fmla="*/ 0 w 96"/>
                  <a:gd name="T15" fmla="*/ 12289 h 31"/>
                  <a:gd name="T16" fmla="*/ 2431 w 96"/>
                  <a:gd name="T17" fmla="*/ 0 h 31"/>
                  <a:gd name="T18" fmla="*/ 2431 w 96"/>
                  <a:gd name="T19" fmla="*/ 0 h 31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6"/>
                  <a:gd name="T31" fmla="*/ 0 h 31"/>
                  <a:gd name="T32" fmla="*/ 96 w 96"/>
                  <a:gd name="T33" fmla="*/ 31 h 3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6" h="31">
                    <a:moveTo>
                      <a:pt x="3" y="0"/>
                    </a:moveTo>
                    <a:lnTo>
                      <a:pt x="96" y="14"/>
                    </a:lnTo>
                    <a:lnTo>
                      <a:pt x="93" y="31"/>
                    </a:lnTo>
                    <a:lnTo>
                      <a:pt x="0" y="1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1" name="Freeform 50"/>
              <p:cNvSpPr>
                <a:spLocks/>
              </p:cNvSpPr>
              <p:nvPr/>
            </p:nvSpPr>
            <p:spPr bwMode="auto">
              <a:xfrm>
                <a:off x="4332290" y="2693986"/>
                <a:ext cx="77788" cy="36511"/>
              </a:xfrm>
              <a:custGeom>
                <a:avLst/>
                <a:gdLst>
                  <a:gd name="T0" fmla="*/ 38894 w 97"/>
                  <a:gd name="T1" fmla="*/ 0 h 45"/>
                  <a:gd name="T2" fmla="*/ 77788 w 97"/>
                  <a:gd name="T3" fmla="*/ 18256 h 45"/>
                  <a:gd name="T4" fmla="*/ 38894 w 97"/>
                  <a:gd name="T5" fmla="*/ 36511 h 45"/>
                  <a:gd name="T6" fmla="*/ 0 w 97"/>
                  <a:gd name="T7" fmla="*/ 18256 h 45"/>
                  <a:gd name="T8" fmla="*/ 0 w 97"/>
                  <a:gd name="T9" fmla="*/ 22718 h 45"/>
                  <a:gd name="T10" fmla="*/ 72976 w 97"/>
                  <a:gd name="T11" fmla="*/ 0 h 45"/>
                  <a:gd name="T12" fmla="*/ 77788 w 97"/>
                  <a:gd name="T13" fmla="*/ 7302 h 45"/>
                  <a:gd name="T14" fmla="*/ 2406 w 97"/>
                  <a:gd name="T15" fmla="*/ 36511 h 45"/>
                  <a:gd name="T16" fmla="*/ 0 w 97"/>
                  <a:gd name="T17" fmla="*/ 22718 h 45"/>
                  <a:gd name="T18" fmla="*/ 0 w 97"/>
                  <a:gd name="T19" fmla="*/ 22718 h 45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7"/>
                  <a:gd name="T31" fmla="*/ 0 h 45"/>
                  <a:gd name="T32" fmla="*/ 97 w 97"/>
                  <a:gd name="T33" fmla="*/ 45 h 4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7" h="45">
                    <a:moveTo>
                      <a:pt x="0" y="28"/>
                    </a:moveTo>
                    <a:lnTo>
                      <a:pt x="91" y="0"/>
                    </a:lnTo>
                    <a:lnTo>
                      <a:pt x="97" y="9"/>
                    </a:lnTo>
                    <a:lnTo>
                      <a:pt x="3" y="45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2" name="Freeform 51"/>
              <p:cNvSpPr>
                <a:spLocks/>
              </p:cNvSpPr>
              <p:nvPr/>
            </p:nvSpPr>
            <p:spPr bwMode="auto">
              <a:xfrm>
                <a:off x="4183059" y="2762246"/>
                <a:ext cx="58741" cy="61914"/>
              </a:xfrm>
              <a:custGeom>
                <a:avLst/>
                <a:gdLst>
                  <a:gd name="T0" fmla="*/ 29371 w 75"/>
                  <a:gd name="T1" fmla="*/ 0 h 78"/>
                  <a:gd name="T2" fmla="*/ 58741 w 75"/>
                  <a:gd name="T3" fmla="*/ 30957 h 78"/>
                  <a:gd name="T4" fmla="*/ 29371 w 75"/>
                  <a:gd name="T5" fmla="*/ 61914 h 78"/>
                  <a:gd name="T6" fmla="*/ 0 w 75"/>
                  <a:gd name="T7" fmla="*/ 30957 h 78"/>
                  <a:gd name="T8" fmla="*/ 49342 w 75"/>
                  <a:gd name="T9" fmla="*/ 0 h 78"/>
                  <a:gd name="T10" fmla="*/ 0 w 75"/>
                  <a:gd name="T11" fmla="*/ 53183 h 78"/>
                  <a:gd name="T12" fmla="*/ 10965 w 75"/>
                  <a:gd name="T13" fmla="*/ 61914 h 78"/>
                  <a:gd name="T14" fmla="*/ 58741 w 75"/>
                  <a:gd name="T15" fmla="*/ 11113 h 78"/>
                  <a:gd name="T16" fmla="*/ 49342 w 75"/>
                  <a:gd name="T17" fmla="*/ 0 h 78"/>
                  <a:gd name="T18" fmla="*/ 49342 w 75"/>
                  <a:gd name="T19" fmla="*/ 0 h 78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5"/>
                  <a:gd name="T31" fmla="*/ 0 h 78"/>
                  <a:gd name="T32" fmla="*/ 75 w 75"/>
                  <a:gd name="T33" fmla="*/ 78 h 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5" h="78">
                    <a:moveTo>
                      <a:pt x="63" y="0"/>
                    </a:moveTo>
                    <a:lnTo>
                      <a:pt x="0" y="67"/>
                    </a:lnTo>
                    <a:lnTo>
                      <a:pt x="14" y="78"/>
                    </a:lnTo>
                    <a:lnTo>
                      <a:pt x="75" y="14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3" name="Freeform 52"/>
              <p:cNvSpPr>
                <a:spLocks/>
              </p:cNvSpPr>
              <p:nvPr/>
            </p:nvSpPr>
            <p:spPr bwMode="auto">
              <a:xfrm>
                <a:off x="4119564" y="2887666"/>
                <a:ext cx="25402" cy="66678"/>
              </a:xfrm>
              <a:custGeom>
                <a:avLst/>
                <a:gdLst>
                  <a:gd name="T0" fmla="*/ 12701 w 32"/>
                  <a:gd name="T1" fmla="*/ 0 h 84"/>
                  <a:gd name="T2" fmla="*/ 25402 w 32"/>
                  <a:gd name="T3" fmla="*/ 33339 h 84"/>
                  <a:gd name="T4" fmla="*/ 12701 w 32"/>
                  <a:gd name="T5" fmla="*/ 66678 h 84"/>
                  <a:gd name="T6" fmla="*/ 0 w 32"/>
                  <a:gd name="T7" fmla="*/ 33339 h 84"/>
                  <a:gd name="T8" fmla="*/ 16670 w 32"/>
                  <a:gd name="T9" fmla="*/ 0 h 84"/>
                  <a:gd name="T10" fmla="*/ 0 w 32"/>
                  <a:gd name="T11" fmla="*/ 65090 h 84"/>
                  <a:gd name="T12" fmla="*/ 13495 w 32"/>
                  <a:gd name="T13" fmla="*/ 66678 h 84"/>
                  <a:gd name="T14" fmla="*/ 25402 w 32"/>
                  <a:gd name="T15" fmla="*/ 0 h 84"/>
                  <a:gd name="T16" fmla="*/ 16670 w 32"/>
                  <a:gd name="T17" fmla="*/ 0 h 84"/>
                  <a:gd name="T18" fmla="*/ 16670 w 32"/>
                  <a:gd name="T19" fmla="*/ 0 h 84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"/>
                  <a:gd name="T31" fmla="*/ 0 h 84"/>
                  <a:gd name="T32" fmla="*/ 32 w 32"/>
                  <a:gd name="T33" fmla="*/ 84 h 8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" h="84">
                    <a:moveTo>
                      <a:pt x="21" y="0"/>
                    </a:moveTo>
                    <a:lnTo>
                      <a:pt x="0" y="82"/>
                    </a:lnTo>
                    <a:lnTo>
                      <a:pt x="17" y="84"/>
                    </a:lnTo>
                    <a:lnTo>
                      <a:pt x="32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4" name="Freeform 53"/>
              <p:cNvSpPr>
                <a:spLocks/>
              </p:cNvSpPr>
              <p:nvPr/>
            </p:nvSpPr>
            <p:spPr bwMode="auto">
              <a:xfrm>
                <a:off x="4116391" y="3030541"/>
                <a:ext cx="34920" cy="76196"/>
              </a:xfrm>
              <a:custGeom>
                <a:avLst/>
                <a:gdLst>
                  <a:gd name="T0" fmla="*/ 17460 w 44"/>
                  <a:gd name="T1" fmla="*/ 0 h 95"/>
                  <a:gd name="T2" fmla="*/ 34920 w 44"/>
                  <a:gd name="T3" fmla="*/ 38098 h 95"/>
                  <a:gd name="T4" fmla="*/ 17460 w 44"/>
                  <a:gd name="T5" fmla="*/ 76196 h 95"/>
                  <a:gd name="T6" fmla="*/ 0 w 44"/>
                  <a:gd name="T7" fmla="*/ 38098 h 95"/>
                  <a:gd name="T8" fmla="*/ 0 w 44"/>
                  <a:gd name="T9" fmla="*/ 6417 h 95"/>
                  <a:gd name="T10" fmla="*/ 23809 w 44"/>
                  <a:gd name="T11" fmla="*/ 76196 h 95"/>
                  <a:gd name="T12" fmla="*/ 34920 w 44"/>
                  <a:gd name="T13" fmla="*/ 73790 h 95"/>
                  <a:gd name="T14" fmla="*/ 10317 w 44"/>
                  <a:gd name="T15" fmla="*/ 0 h 95"/>
                  <a:gd name="T16" fmla="*/ 0 w 44"/>
                  <a:gd name="T17" fmla="*/ 6417 h 95"/>
                  <a:gd name="T18" fmla="*/ 0 w 44"/>
                  <a:gd name="T19" fmla="*/ 6417 h 95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4"/>
                  <a:gd name="T31" fmla="*/ 0 h 95"/>
                  <a:gd name="T32" fmla="*/ 44 w 44"/>
                  <a:gd name="T33" fmla="*/ 95 h 9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4" h="95">
                    <a:moveTo>
                      <a:pt x="0" y="8"/>
                    </a:moveTo>
                    <a:lnTo>
                      <a:pt x="30" y="95"/>
                    </a:lnTo>
                    <a:lnTo>
                      <a:pt x="44" y="92"/>
                    </a:lnTo>
                    <a:lnTo>
                      <a:pt x="13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5" name="Freeform 54"/>
              <p:cNvSpPr>
                <a:spLocks/>
              </p:cNvSpPr>
              <p:nvPr/>
            </p:nvSpPr>
            <p:spPr bwMode="auto">
              <a:xfrm>
                <a:off x="3965579" y="3413126"/>
                <a:ext cx="57150" cy="41276"/>
              </a:xfrm>
              <a:custGeom>
                <a:avLst/>
                <a:gdLst>
                  <a:gd name="T0" fmla="*/ 28575 w 70"/>
                  <a:gd name="T1" fmla="*/ 0 h 53"/>
                  <a:gd name="T2" fmla="*/ 57150 w 70"/>
                  <a:gd name="T3" fmla="*/ 20638 h 53"/>
                  <a:gd name="T4" fmla="*/ 28575 w 70"/>
                  <a:gd name="T5" fmla="*/ 41276 h 53"/>
                  <a:gd name="T6" fmla="*/ 0 w 70"/>
                  <a:gd name="T7" fmla="*/ 20638 h 53"/>
                  <a:gd name="T8" fmla="*/ 57150 w 70"/>
                  <a:gd name="T9" fmla="*/ 32709 h 53"/>
                  <a:gd name="T10" fmla="*/ 7348 w 70"/>
                  <a:gd name="T11" fmla="*/ 0 h 53"/>
                  <a:gd name="T12" fmla="*/ 0 w 70"/>
                  <a:gd name="T13" fmla="*/ 11682 h 53"/>
                  <a:gd name="T14" fmla="*/ 50619 w 70"/>
                  <a:gd name="T15" fmla="*/ 41276 h 53"/>
                  <a:gd name="T16" fmla="*/ 57150 w 70"/>
                  <a:gd name="T17" fmla="*/ 32709 h 53"/>
                  <a:gd name="T18" fmla="*/ 57150 w 70"/>
                  <a:gd name="T19" fmla="*/ 32709 h 53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0"/>
                  <a:gd name="T31" fmla="*/ 0 h 53"/>
                  <a:gd name="T32" fmla="*/ 70 w 70"/>
                  <a:gd name="T33" fmla="*/ 53 h 5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0" h="53">
                    <a:moveTo>
                      <a:pt x="70" y="42"/>
                    </a:moveTo>
                    <a:lnTo>
                      <a:pt x="9" y="0"/>
                    </a:lnTo>
                    <a:lnTo>
                      <a:pt x="0" y="15"/>
                    </a:lnTo>
                    <a:lnTo>
                      <a:pt x="62" y="53"/>
                    </a:lnTo>
                    <a:lnTo>
                      <a:pt x="70" y="42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6" name="Freeform 55"/>
              <p:cNvSpPr>
                <a:spLocks/>
              </p:cNvSpPr>
              <p:nvPr/>
            </p:nvSpPr>
            <p:spPr bwMode="auto">
              <a:xfrm>
                <a:off x="3884608" y="3276596"/>
                <a:ext cx="30166" cy="69851"/>
              </a:xfrm>
              <a:custGeom>
                <a:avLst/>
                <a:gdLst>
                  <a:gd name="T0" fmla="*/ 15083 w 38"/>
                  <a:gd name="T1" fmla="*/ 0 h 88"/>
                  <a:gd name="T2" fmla="*/ 30166 w 38"/>
                  <a:gd name="T3" fmla="*/ 34926 h 88"/>
                  <a:gd name="T4" fmla="*/ 15083 w 38"/>
                  <a:gd name="T5" fmla="*/ 69851 h 88"/>
                  <a:gd name="T6" fmla="*/ 0 w 38"/>
                  <a:gd name="T7" fmla="*/ 34926 h 88"/>
                  <a:gd name="T8" fmla="*/ 30166 w 38"/>
                  <a:gd name="T9" fmla="*/ 69851 h 88"/>
                  <a:gd name="T10" fmla="*/ 13495 w 38"/>
                  <a:gd name="T11" fmla="*/ 0 h 88"/>
                  <a:gd name="T12" fmla="*/ 0 w 38"/>
                  <a:gd name="T13" fmla="*/ 1588 h 88"/>
                  <a:gd name="T14" fmla="*/ 13495 w 38"/>
                  <a:gd name="T15" fmla="*/ 69851 h 88"/>
                  <a:gd name="T16" fmla="*/ 30166 w 38"/>
                  <a:gd name="T17" fmla="*/ 69851 h 88"/>
                  <a:gd name="T18" fmla="*/ 30166 w 38"/>
                  <a:gd name="T19" fmla="*/ 69851 h 88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8"/>
                  <a:gd name="T31" fmla="*/ 0 h 88"/>
                  <a:gd name="T32" fmla="*/ 38 w 38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8" h="88">
                    <a:moveTo>
                      <a:pt x="38" y="88"/>
                    </a:moveTo>
                    <a:lnTo>
                      <a:pt x="17" y="0"/>
                    </a:lnTo>
                    <a:lnTo>
                      <a:pt x="0" y="2"/>
                    </a:lnTo>
                    <a:lnTo>
                      <a:pt x="17" y="88"/>
                    </a:lnTo>
                    <a:lnTo>
                      <a:pt x="38" y="88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7" name="Freeform 56"/>
              <p:cNvSpPr>
                <a:spLocks/>
              </p:cNvSpPr>
              <p:nvPr/>
            </p:nvSpPr>
            <p:spPr bwMode="auto">
              <a:xfrm>
                <a:off x="3884608" y="3062289"/>
                <a:ext cx="36511" cy="82552"/>
              </a:xfrm>
              <a:custGeom>
                <a:avLst/>
                <a:gdLst>
                  <a:gd name="T0" fmla="*/ 18256 w 46"/>
                  <a:gd name="T1" fmla="*/ 0 h 105"/>
                  <a:gd name="T2" fmla="*/ 36511 w 46"/>
                  <a:gd name="T3" fmla="*/ 41276 h 105"/>
                  <a:gd name="T4" fmla="*/ 18256 w 46"/>
                  <a:gd name="T5" fmla="*/ 82552 h 105"/>
                  <a:gd name="T6" fmla="*/ 0 w 46"/>
                  <a:gd name="T7" fmla="*/ 41276 h 105"/>
                  <a:gd name="T8" fmla="*/ 15081 w 46"/>
                  <a:gd name="T9" fmla="*/ 82552 h 105"/>
                  <a:gd name="T10" fmla="*/ 36511 w 46"/>
                  <a:gd name="T11" fmla="*/ 6290 h 105"/>
                  <a:gd name="T12" fmla="*/ 21430 w 46"/>
                  <a:gd name="T13" fmla="*/ 0 h 105"/>
                  <a:gd name="T14" fmla="*/ 0 w 46"/>
                  <a:gd name="T15" fmla="*/ 79407 h 105"/>
                  <a:gd name="T16" fmla="*/ 15081 w 46"/>
                  <a:gd name="T17" fmla="*/ 82552 h 105"/>
                  <a:gd name="T18" fmla="*/ 15081 w 46"/>
                  <a:gd name="T19" fmla="*/ 82552 h 105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6"/>
                  <a:gd name="T31" fmla="*/ 0 h 105"/>
                  <a:gd name="T32" fmla="*/ 46 w 46"/>
                  <a:gd name="T33" fmla="*/ 105 h 10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6" h="105">
                    <a:moveTo>
                      <a:pt x="19" y="105"/>
                    </a:moveTo>
                    <a:lnTo>
                      <a:pt x="46" y="8"/>
                    </a:lnTo>
                    <a:lnTo>
                      <a:pt x="27" y="0"/>
                    </a:lnTo>
                    <a:lnTo>
                      <a:pt x="0" y="101"/>
                    </a:lnTo>
                    <a:lnTo>
                      <a:pt x="19" y="105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8" name="Freeform 57"/>
              <p:cNvSpPr>
                <a:spLocks/>
              </p:cNvSpPr>
              <p:nvPr/>
            </p:nvSpPr>
            <p:spPr bwMode="auto">
              <a:xfrm>
                <a:off x="3976689" y="2916241"/>
                <a:ext cx="71442" cy="61914"/>
              </a:xfrm>
              <a:custGeom>
                <a:avLst/>
                <a:gdLst>
                  <a:gd name="T0" fmla="*/ 35721 w 89"/>
                  <a:gd name="T1" fmla="*/ 0 h 78"/>
                  <a:gd name="T2" fmla="*/ 71442 w 89"/>
                  <a:gd name="T3" fmla="*/ 30957 h 78"/>
                  <a:gd name="T4" fmla="*/ 35721 w 89"/>
                  <a:gd name="T5" fmla="*/ 61914 h 78"/>
                  <a:gd name="T6" fmla="*/ 0 w 89"/>
                  <a:gd name="T7" fmla="*/ 30957 h 78"/>
                  <a:gd name="T8" fmla="*/ 8830 w 89"/>
                  <a:gd name="T9" fmla="*/ 61914 h 78"/>
                  <a:gd name="T10" fmla="*/ 71442 w 89"/>
                  <a:gd name="T11" fmla="*/ 15082 h 78"/>
                  <a:gd name="T12" fmla="*/ 64218 w 89"/>
                  <a:gd name="T13" fmla="*/ 0 h 78"/>
                  <a:gd name="T14" fmla="*/ 0 w 89"/>
                  <a:gd name="T15" fmla="*/ 46832 h 78"/>
                  <a:gd name="T16" fmla="*/ 8830 w 89"/>
                  <a:gd name="T17" fmla="*/ 61914 h 78"/>
                  <a:gd name="T18" fmla="*/ 8830 w 89"/>
                  <a:gd name="T19" fmla="*/ 61914 h 78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9"/>
                  <a:gd name="T31" fmla="*/ 0 h 78"/>
                  <a:gd name="T32" fmla="*/ 89 w 89"/>
                  <a:gd name="T33" fmla="*/ 78 h 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9" h="78">
                    <a:moveTo>
                      <a:pt x="11" y="78"/>
                    </a:moveTo>
                    <a:lnTo>
                      <a:pt x="89" y="19"/>
                    </a:lnTo>
                    <a:lnTo>
                      <a:pt x="80" y="0"/>
                    </a:lnTo>
                    <a:lnTo>
                      <a:pt x="0" y="59"/>
                    </a:lnTo>
                    <a:lnTo>
                      <a:pt x="11" y="78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9" name="Freeform 58"/>
              <p:cNvSpPr>
                <a:spLocks/>
              </p:cNvSpPr>
              <p:nvPr/>
            </p:nvSpPr>
            <p:spPr bwMode="auto">
              <a:xfrm>
                <a:off x="4346572" y="2935288"/>
                <a:ext cx="55558" cy="28575"/>
              </a:xfrm>
              <a:custGeom>
                <a:avLst/>
                <a:gdLst>
                  <a:gd name="T0" fmla="*/ 27779 w 70"/>
                  <a:gd name="T1" fmla="*/ 0 h 36"/>
                  <a:gd name="T2" fmla="*/ 55558 w 70"/>
                  <a:gd name="T3" fmla="*/ 14288 h 36"/>
                  <a:gd name="T4" fmla="*/ 27779 w 70"/>
                  <a:gd name="T5" fmla="*/ 28575 h 36"/>
                  <a:gd name="T6" fmla="*/ 0 w 70"/>
                  <a:gd name="T7" fmla="*/ 14288 h 36"/>
                  <a:gd name="T8" fmla="*/ 3175 w 70"/>
                  <a:gd name="T9" fmla="*/ 0 h 36"/>
                  <a:gd name="T10" fmla="*/ 55558 w 70"/>
                  <a:gd name="T11" fmla="*/ 16669 h 36"/>
                  <a:gd name="T12" fmla="*/ 50796 w 70"/>
                  <a:gd name="T13" fmla="*/ 28575 h 36"/>
                  <a:gd name="T14" fmla="*/ 0 w 70"/>
                  <a:gd name="T15" fmla="*/ 13494 h 36"/>
                  <a:gd name="T16" fmla="*/ 3175 w 70"/>
                  <a:gd name="T17" fmla="*/ 0 h 36"/>
                  <a:gd name="T18" fmla="*/ 3175 w 70"/>
                  <a:gd name="T19" fmla="*/ 0 h 36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0"/>
                  <a:gd name="T31" fmla="*/ 0 h 36"/>
                  <a:gd name="T32" fmla="*/ 70 w 70"/>
                  <a:gd name="T33" fmla="*/ 36 h 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0" h="36">
                    <a:moveTo>
                      <a:pt x="4" y="0"/>
                    </a:moveTo>
                    <a:lnTo>
                      <a:pt x="70" y="21"/>
                    </a:lnTo>
                    <a:lnTo>
                      <a:pt x="64" y="36"/>
                    </a:lnTo>
                    <a:lnTo>
                      <a:pt x="0" y="1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0" name="Freeform 59"/>
              <p:cNvSpPr>
                <a:spLocks/>
              </p:cNvSpPr>
              <p:nvPr/>
            </p:nvSpPr>
            <p:spPr bwMode="auto">
              <a:xfrm>
                <a:off x="4481510" y="2906713"/>
                <a:ext cx="63495" cy="41276"/>
              </a:xfrm>
              <a:custGeom>
                <a:avLst/>
                <a:gdLst>
                  <a:gd name="T0" fmla="*/ 31748 w 80"/>
                  <a:gd name="T1" fmla="*/ 0 h 51"/>
                  <a:gd name="T2" fmla="*/ 63495 w 80"/>
                  <a:gd name="T3" fmla="*/ 20638 h 51"/>
                  <a:gd name="T4" fmla="*/ 31748 w 80"/>
                  <a:gd name="T5" fmla="*/ 41276 h 51"/>
                  <a:gd name="T6" fmla="*/ 0 w 80"/>
                  <a:gd name="T7" fmla="*/ 20638 h 51"/>
                  <a:gd name="T8" fmla="*/ 0 w 80"/>
                  <a:gd name="T9" fmla="*/ 30755 h 51"/>
                  <a:gd name="T10" fmla="*/ 60320 w 80"/>
                  <a:gd name="T11" fmla="*/ 0 h 51"/>
                  <a:gd name="T12" fmla="*/ 63495 w 80"/>
                  <a:gd name="T13" fmla="*/ 15377 h 51"/>
                  <a:gd name="T14" fmla="*/ 1587 w 80"/>
                  <a:gd name="T15" fmla="*/ 41276 h 51"/>
                  <a:gd name="T16" fmla="*/ 0 w 80"/>
                  <a:gd name="T17" fmla="*/ 30755 h 51"/>
                  <a:gd name="T18" fmla="*/ 0 w 80"/>
                  <a:gd name="T19" fmla="*/ 30755 h 51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0"/>
                  <a:gd name="T31" fmla="*/ 0 h 51"/>
                  <a:gd name="T32" fmla="*/ 80 w 80"/>
                  <a:gd name="T33" fmla="*/ 51 h 5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0" h="51">
                    <a:moveTo>
                      <a:pt x="0" y="38"/>
                    </a:moveTo>
                    <a:lnTo>
                      <a:pt x="76" y="0"/>
                    </a:lnTo>
                    <a:lnTo>
                      <a:pt x="80" y="19"/>
                    </a:lnTo>
                    <a:lnTo>
                      <a:pt x="2" y="5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1" name="Freeform 60"/>
              <p:cNvSpPr>
                <a:spLocks/>
              </p:cNvSpPr>
              <p:nvPr/>
            </p:nvSpPr>
            <p:spPr bwMode="auto">
              <a:xfrm>
                <a:off x="4621213" y="2905121"/>
                <a:ext cx="76196" cy="17465"/>
              </a:xfrm>
              <a:custGeom>
                <a:avLst/>
                <a:gdLst>
                  <a:gd name="T0" fmla="*/ 38098 w 97"/>
                  <a:gd name="T1" fmla="*/ 0 h 21"/>
                  <a:gd name="T2" fmla="*/ 76196 w 97"/>
                  <a:gd name="T3" fmla="*/ 8733 h 21"/>
                  <a:gd name="T4" fmla="*/ 38098 w 97"/>
                  <a:gd name="T5" fmla="*/ 17465 h 21"/>
                  <a:gd name="T6" fmla="*/ 0 w 97"/>
                  <a:gd name="T7" fmla="*/ 8733 h 21"/>
                  <a:gd name="T8" fmla="*/ 0 w 97"/>
                  <a:gd name="T9" fmla="*/ 0 h 21"/>
                  <a:gd name="T10" fmla="*/ 76196 w 97"/>
                  <a:gd name="T11" fmla="*/ 5822 h 21"/>
                  <a:gd name="T12" fmla="*/ 73054 w 97"/>
                  <a:gd name="T13" fmla="*/ 17465 h 21"/>
                  <a:gd name="T14" fmla="*/ 3142 w 97"/>
                  <a:gd name="T15" fmla="*/ 10812 h 21"/>
                  <a:gd name="T16" fmla="*/ 0 w 97"/>
                  <a:gd name="T17" fmla="*/ 0 h 21"/>
                  <a:gd name="T18" fmla="*/ 0 w 97"/>
                  <a:gd name="T19" fmla="*/ 0 h 21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7"/>
                  <a:gd name="T31" fmla="*/ 0 h 21"/>
                  <a:gd name="T32" fmla="*/ 97 w 97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7" h="21">
                    <a:moveTo>
                      <a:pt x="0" y="0"/>
                    </a:moveTo>
                    <a:lnTo>
                      <a:pt x="97" y="7"/>
                    </a:lnTo>
                    <a:lnTo>
                      <a:pt x="93" y="21"/>
                    </a:lnTo>
                    <a:lnTo>
                      <a:pt x="4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2" name="Freeform 61"/>
              <p:cNvSpPr>
                <a:spLocks/>
              </p:cNvSpPr>
              <p:nvPr/>
            </p:nvSpPr>
            <p:spPr bwMode="auto">
              <a:xfrm>
                <a:off x="4783134" y="2940052"/>
                <a:ext cx="42867" cy="25402"/>
              </a:xfrm>
              <a:custGeom>
                <a:avLst/>
                <a:gdLst>
                  <a:gd name="T0" fmla="*/ 21434 w 55"/>
                  <a:gd name="T1" fmla="*/ 0 h 33"/>
                  <a:gd name="T2" fmla="*/ 42867 w 55"/>
                  <a:gd name="T3" fmla="*/ 12701 h 33"/>
                  <a:gd name="T4" fmla="*/ 21434 w 55"/>
                  <a:gd name="T5" fmla="*/ 25402 h 33"/>
                  <a:gd name="T6" fmla="*/ 0 w 55"/>
                  <a:gd name="T7" fmla="*/ 12701 h 33"/>
                  <a:gd name="T8" fmla="*/ 1559 w 55"/>
                  <a:gd name="T9" fmla="*/ 0 h 33"/>
                  <a:gd name="T10" fmla="*/ 42867 w 55"/>
                  <a:gd name="T11" fmla="*/ 13856 h 33"/>
                  <a:gd name="T12" fmla="*/ 42867 w 55"/>
                  <a:gd name="T13" fmla="*/ 25402 h 33"/>
                  <a:gd name="T14" fmla="*/ 0 w 55"/>
                  <a:gd name="T15" fmla="*/ 12316 h 33"/>
                  <a:gd name="T16" fmla="*/ 1559 w 55"/>
                  <a:gd name="T17" fmla="*/ 0 h 33"/>
                  <a:gd name="T18" fmla="*/ 1559 w 55"/>
                  <a:gd name="T19" fmla="*/ 0 h 33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"/>
                  <a:gd name="T31" fmla="*/ 0 h 33"/>
                  <a:gd name="T32" fmla="*/ 55 w 55"/>
                  <a:gd name="T33" fmla="*/ 33 h 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" h="33">
                    <a:moveTo>
                      <a:pt x="2" y="0"/>
                    </a:moveTo>
                    <a:lnTo>
                      <a:pt x="55" y="18"/>
                    </a:lnTo>
                    <a:lnTo>
                      <a:pt x="55" y="33"/>
                    </a:lnTo>
                    <a:lnTo>
                      <a:pt x="0" y="1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3" name="Freeform 62"/>
              <p:cNvSpPr>
                <a:spLocks/>
              </p:cNvSpPr>
              <p:nvPr/>
            </p:nvSpPr>
            <p:spPr bwMode="auto">
              <a:xfrm>
                <a:off x="4905371" y="2909885"/>
                <a:ext cx="63495" cy="26983"/>
              </a:xfrm>
              <a:custGeom>
                <a:avLst/>
                <a:gdLst>
                  <a:gd name="T0" fmla="*/ 31748 w 82"/>
                  <a:gd name="T1" fmla="*/ 0 h 35"/>
                  <a:gd name="T2" fmla="*/ 63495 w 82"/>
                  <a:gd name="T3" fmla="*/ 13492 h 35"/>
                  <a:gd name="T4" fmla="*/ 31748 w 82"/>
                  <a:gd name="T5" fmla="*/ 26983 h 35"/>
                  <a:gd name="T6" fmla="*/ 0 w 82"/>
                  <a:gd name="T7" fmla="*/ 13492 h 35"/>
                  <a:gd name="T8" fmla="*/ 0 w 82"/>
                  <a:gd name="T9" fmla="*/ 19274 h 35"/>
                  <a:gd name="T10" fmla="*/ 61946 w 82"/>
                  <a:gd name="T11" fmla="*/ 0 h 35"/>
                  <a:gd name="T12" fmla="*/ 63495 w 82"/>
                  <a:gd name="T13" fmla="*/ 9251 h 35"/>
                  <a:gd name="T14" fmla="*/ 3097 w 82"/>
                  <a:gd name="T15" fmla="*/ 26983 h 35"/>
                  <a:gd name="T16" fmla="*/ 0 w 82"/>
                  <a:gd name="T17" fmla="*/ 19274 h 35"/>
                  <a:gd name="T18" fmla="*/ 0 w 82"/>
                  <a:gd name="T19" fmla="*/ 19274 h 35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2"/>
                  <a:gd name="T31" fmla="*/ 0 h 35"/>
                  <a:gd name="T32" fmla="*/ 82 w 82"/>
                  <a:gd name="T33" fmla="*/ 35 h 3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2" h="35">
                    <a:moveTo>
                      <a:pt x="0" y="25"/>
                    </a:moveTo>
                    <a:lnTo>
                      <a:pt x="80" y="0"/>
                    </a:lnTo>
                    <a:lnTo>
                      <a:pt x="82" y="12"/>
                    </a:lnTo>
                    <a:lnTo>
                      <a:pt x="4" y="3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4" name="Freeform 63"/>
              <p:cNvSpPr>
                <a:spLocks/>
              </p:cNvSpPr>
              <p:nvPr/>
            </p:nvSpPr>
            <p:spPr bwMode="auto">
              <a:xfrm>
                <a:off x="4003672" y="3119439"/>
                <a:ext cx="9528" cy="39684"/>
              </a:xfrm>
              <a:custGeom>
                <a:avLst/>
                <a:gdLst>
                  <a:gd name="T0" fmla="*/ 4764 w 12"/>
                  <a:gd name="T1" fmla="*/ 0 h 49"/>
                  <a:gd name="T2" fmla="*/ 9528 w 12"/>
                  <a:gd name="T3" fmla="*/ 19842 h 49"/>
                  <a:gd name="T4" fmla="*/ 4764 w 12"/>
                  <a:gd name="T5" fmla="*/ 39684 h 49"/>
                  <a:gd name="T6" fmla="*/ 0 w 12"/>
                  <a:gd name="T7" fmla="*/ 19842 h 49"/>
                  <a:gd name="T8" fmla="*/ 0 w 12"/>
                  <a:gd name="T9" fmla="*/ 810 h 49"/>
                  <a:gd name="T10" fmla="*/ 0 w 12"/>
                  <a:gd name="T11" fmla="*/ 39684 h 49"/>
                  <a:gd name="T12" fmla="*/ 9528 w 12"/>
                  <a:gd name="T13" fmla="*/ 39684 h 49"/>
                  <a:gd name="T14" fmla="*/ 9528 w 12"/>
                  <a:gd name="T15" fmla="*/ 0 h 49"/>
                  <a:gd name="T16" fmla="*/ 0 w 12"/>
                  <a:gd name="T17" fmla="*/ 810 h 49"/>
                  <a:gd name="T18" fmla="*/ 0 w 12"/>
                  <a:gd name="T19" fmla="*/ 810 h 49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"/>
                  <a:gd name="T31" fmla="*/ 0 h 49"/>
                  <a:gd name="T32" fmla="*/ 12 w 12"/>
                  <a:gd name="T33" fmla="*/ 49 h 4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" h="49">
                    <a:moveTo>
                      <a:pt x="0" y="1"/>
                    </a:moveTo>
                    <a:lnTo>
                      <a:pt x="0" y="49"/>
                    </a:lnTo>
                    <a:lnTo>
                      <a:pt x="12" y="49"/>
                    </a:lnTo>
                    <a:lnTo>
                      <a:pt x="1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5" name="Freeform 64"/>
              <p:cNvSpPr>
                <a:spLocks/>
              </p:cNvSpPr>
              <p:nvPr/>
            </p:nvSpPr>
            <p:spPr bwMode="auto">
              <a:xfrm>
                <a:off x="4021138" y="3209928"/>
                <a:ext cx="23810" cy="34920"/>
              </a:xfrm>
              <a:custGeom>
                <a:avLst/>
                <a:gdLst>
                  <a:gd name="T0" fmla="*/ 11905 w 31"/>
                  <a:gd name="T1" fmla="*/ 0 h 43"/>
                  <a:gd name="T2" fmla="*/ 23810 w 31"/>
                  <a:gd name="T3" fmla="*/ 17460 h 43"/>
                  <a:gd name="T4" fmla="*/ 11905 w 31"/>
                  <a:gd name="T5" fmla="*/ 34920 h 43"/>
                  <a:gd name="T6" fmla="*/ 0 w 31"/>
                  <a:gd name="T7" fmla="*/ 17460 h 43"/>
                  <a:gd name="T8" fmla="*/ 0 w 31"/>
                  <a:gd name="T9" fmla="*/ 7309 h 43"/>
                  <a:gd name="T10" fmla="*/ 14593 w 31"/>
                  <a:gd name="T11" fmla="*/ 34920 h 43"/>
                  <a:gd name="T12" fmla="*/ 23810 w 31"/>
                  <a:gd name="T13" fmla="*/ 30860 h 43"/>
                  <a:gd name="T14" fmla="*/ 7681 w 31"/>
                  <a:gd name="T15" fmla="*/ 0 h 43"/>
                  <a:gd name="T16" fmla="*/ 0 w 31"/>
                  <a:gd name="T17" fmla="*/ 7309 h 43"/>
                  <a:gd name="T18" fmla="*/ 0 w 31"/>
                  <a:gd name="T19" fmla="*/ 7309 h 43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1"/>
                  <a:gd name="T31" fmla="*/ 0 h 43"/>
                  <a:gd name="T32" fmla="*/ 31 w 31"/>
                  <a:gd name="T33" fmla="*/ 43 h 4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1" h="43">
                    <a:moveTo>
                      <a:pt x="0" y="9"/>
                    </a:moveTo>
                    <a:lnTo>
                      <a:pt x="19" y="43"/>
                    </a:lnTo>
                    <a:lnTo>
                      <a:pt x="31" y="38"/>
                    </a:lnTo>
                    <a:lnTo>
                      <a:pt x="1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6" name="Freeform 65"/>
              <p:cNvSpPr>
                <a:spLocks/>
              </p:cNvSpPr>
              <p:nvPr/>
            </p:nvSpPr>
            <p:spPr bwMode="auto">
              <a:xfrm>
                <a:off x="5276846" y="3309935"/>
                <a:ext cx="44448" cy="39684"/>
              </a:xfrm>
              <a:custGeom>
                <a:avLst/>
                <a:gdLst>
                  <a:gd name="T0" fmla="*/ 22224 w 55"/>
                  <a:gd name="T1" fmla="*/ 0 h 49"/>
                  <a:gd name="T2" fmla="*/ 44448 w 55"/>
                  <a:gd name="T3" fmla="*/ 19842 h 49"/>
                  <a:gd name="T4" fmla="*/ 22224 w 55"/>
                  <a:gd name="T5" fmla="*/ 39684 h 49"/>
                  <a:gd name="T6" fmla="*/ 0 w 55"/>
                  <a:gd name="T7" fmla="*/ 19842 h 49"/>
                  <a:gd name="T8" fmla="*/ 0 w 55"/>
                  <a:gd name="T9" fmla="*/ 34015 h 49"/>
                  <a:gd name="T10" fmla="*/ 35558 w 55"/>
                  <a:gd name="T11" fmla="*/ 0 h 49"/>
                  <a:gd name="T12" fmla="*/ 44448 w 55"/>
                  <a:gd name="T13" fmla="*/ 4859 h 49"/>
                  <a:gd name="T14" fmla="*/ 12122 w 55"/>
                  <a:gd name="T15" fmla="*/ 39684 h 49"/>
                  <a:gd name="T16" fmla="*/ 0 w 55"/>
                  <a:gd name="T17" fmla="*/ 34015 h 49"/>
                  <a:gd name="T18" fmla="*/ 0 w 55"/>
                  <a:gd name="T19" fmla="*/ 34015 h 49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"/>
                  <a:gd name="T31" fmla="*/ 0 h 49"/>
                  <a:gd name="T32" fmla="*/ 55 w 55"/>
                  <a:gd name="T33" fmla="*/ 49 h 4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" h="49">
                    <a:moveTo>
                      <a:pt x="0" y="42"/>
                    </a:moveTo>
                    <a:lnTo>
                      <a:pt x="44" y="0"/>
                    </a:lnTo>
                    <a:lnTo>
                      <a:pt x="55" y="6"/>
                    </a:lnTo>
                    <a:lnTo>
                      <a:pt x="15" y="49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7" name="Freeform 66"/>
              <p:cNvSpPr>
                <a:spLocks/>
              </p:cNvSpPr>
              <p:nvPr/>
            </p:nvSpPr>
            <p:spPr bwMode="auto">
              <a:xfrm>
                <a:off x="5364163" y="3176589"/>
                <a:ext cx="23810" cy="68259"/>
              </a:xfrm>
              <a:custGeom>
                <a:avLst/>
                <a:gdLst>
                  <a:gd name="T0" fmla="*/ 11905 w 31"/>
                  <a:gd name="T1" fmla="*/ 0 h 85"/>
                  <a:gd name="T2" fmla="*/ 23810 w 31"/>
                  <a:gd name="T3" fmla="*/ 34130 h 85"/>
                  <a:gd name="T4" fmla="*/ 11905 w 31"/>
                  <a:gd name="T5" fmla="*/ 68259 h 85"/>
                  <a:gd name="T6" fmla="*/ 0 w 31"/>
                  <a:gd name="T7" fmla="*/ 34130 h 85"/>
                  <a:gd name="T8" fmla="*/ 0 w 31"/>
                  <a:gd name="T9" fmla="*/ 68259 h 85"/>
                  <a:gd name="T10" fmla="*/ 9217 w 31"/>
                  <a:gd name="T11" fmla="*/ 0 h 85"/>
                  <a:gd name="T12" fmla="*/ 23810 w 31"/>
                  <a:gd name="T13" fmla="*/ 0 h 85"/>
                  <a:gd name="T14" fmla="*/ 16129 w 31"/>
                  <a:gd name="T15" fmla="*/ 68259 h 85"/>
                  <a:gd name="T16" fmla="*/ 0 w 31"/>
                  <a:gd name="T17" fmla="*/ 68259 h 85"/>
                  <a:gd name="T18" fmla="*/ 0 w 31"/>
                  <a:gd name="T19" fmla="*/ 68259 h 85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1"/>
                  <a:gd name="T31" fmla="*/ 0 h 85"/>
                  <a:gd name="T32" fmla="*/ 31 w 31"/>
                  <a:gd name="T33" fmla="*/ 85 h 8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1" h="85">
                    <a:moveTo>
                      <a:pt x="0" y="85"/>
                    </a:moveTo>
                    <a:lnTo>
                      <a:pt x="12" y="0"/>
                    </a:lnTo>
                    <a:lnTo>
                      <a:pt x="31" y="0"/>
                    </a:lnTo>
                    <a:lnTo>
                      <a:pt x="21" y="85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8" name="Freeform 67"/>
              <p:cNvSpPr>
                <a:spLocks/>
              </p:cNvSpPr>
              <p:nvPr/>
            </p:nvSpPr>
            <p:spPr bwMode="auto">
              <a:xfrm>
                <a:off x="5365754" y="3025777"/>
                <a:ext cx="20638" cy="65086"/>
              </a:xfrm>
              <a:custGeom>
                <a:avLst/>
                <a:gdLst>
                  <a:gd name="T0" fmla="*/ 10319 w 25"/>
                  <a:gd name="T1" fmla="*/ 0 h 81"/>
                  <a:gd name="T2" fmla="*/ 20638 w 25"/>
                  <a:gd name="T3" fmla="*/ 32543 h 81"/>
                  <a:gd name="T4" fmla="*/ 10319 w 25"/>
                  <a:gd name="T5" fmla="*/ 65086 h 81"/>
                  <a:gd name="T6" fmla="*/ 0 w 25"/>
                  <a:gd name="T7" fmla="*/ 32543 h 81"/>
                  <a:gd name="T8" fmla="*/ 9081 w 25"/>
                  <a:gd name="T9" fmla="*/ 65086 h 81"/>
                  <a:gd name="T10" fmla="*/ 0 w 25"/>
                  <a:gd name="T11" fmla="*/ 3214 h 81"/>
                  <a:gd name="T12" fmla="*/ 12383 w 25"/>
                  <a:gd name="T13" fmla="*/ 0 h 81"/>
                  <a:gd name="T14" fmla="*/ 20638 w 25"/>
                  <a:gd name="T15" fmla="*/ 64282 h 81"/>
                  <a:gd name="T16" fmla="*/ 9081 w 25"/>
                  <a:gd name="T17" fmla="*/ 65086 h 81"/>
                  <a:gd name="T18" fmla="*/ 9081 w 25"/>
                  <a:gd name="T19" fmla="*/ 65086 h 81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5"/>
                  <a:gd name="T31" fmla="*/ 0 h 81"/>
                  <a:gd name="T32" fmla="*/ 25 w 25"/>
                  <a:gd name="T33" fmla="*/ 81 h 8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5" h="81">
                    <a:moveTo>
                      <a:pt x="11" y="81"/>
                    </a:moveTo>
                    <a:lnTo>
                      <a:pt x="0" y="4"/>
                    </a:lnTo>
                    <a:lnTo>
                      <a:pt x="15" y="0"/>
                    </a:lnTo>
                    <a:lnTo>
                      <a:pt x="25" y="80"/>
                    </a:lnTo>
                    <a:lnTo>
                      <a:pt x="11" y="81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9" name="Freeform 68"/>
              <p:cNvSpPr>
                <a:spLocks/>
              </p:cNvSpPr>
              <p:nvPr/>
            </p:nvSpPr>
            <p:spPr bwMode="auto">
              <a:xfrm>
                <a:off x="5292720" y="2919414"/>
                <a:ext cx="47621" cy="50804"/>
              </a:xfrm>
              <a:custGeom>
                <a:avLst/>
                <a:gdLst>
                  <a:gd name="T0" fmla="*/ 23811 w 61"/>
                  <a:gd name="T1" fmla="*/ 0 h 64"/>
                  <a:gd name="T2" fmla="*/ 47621 w 61"/>
                  <a:gd name="T3" fmla="*/ 25402 h 64"/>
                  <a:gd name="T4" fmla="*/ 23811 w 61"/>
                  <a:gd name="T5" fmla="*/ 50804 h 64"/>
                  <a:gd name="T6" fmla="*/ 0 w 61"/>
                  <a:gd name="T7" fmla="*/ 25402 h 64"/>
                  <a:gd name="T8" fmla="*/ 39814 w 61"/>
                  <a:gd name="T9" fmla="*/ 50804 h 64"/>
                  <a:gd name="T10" fmla="*/ 0 w 61"/>
                  <a:gd name="T11" fmla="*/ 10320 h 64"/>
                  <a:gd name="T12" fmla="*/ 4684 w 61"/>
                  <a:gd name="T13" fmla="*/ 0 h 64"/>
                  <a:gd name="T14" fmla="*/ 47621 w 61"/>
                  <a:gd name="T15" fmla="*/ 37309 h 64"/>
                  <a:gd name="T16" fmla="*/ 39814 w 61"/>
                  <a:gd name="T17" fmla="*/ 50804 h 64"/>
                  <a:gd name="T18" fmla="*/ 39814 w 61"/>
                  <a:gd name="T19" fmla="*/ 50804 h 64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1"/>
                  <a:gd name="T31" fmla="*/ 0 h 64"/>
                  <a:gd name="T32" fmla="*/ 61 w 61"/>
                  <a:gd name="T33" fmla="*/ 64 h 6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1" h="64">
                    <a:moveTo>
                      <a:pt x="51" y="64"/>
                    </a:moveTo>
                    <a:lnTo>
                      <a:pt x="0" y="13"/>
                    </a:lnTo>
                    <a:lnTo>
                      <a:pt x="6" y="0"/>
                    </a:lnTo>
                    <a:lnTo>
                      <a:pt x="61" y="47"/>
                    </a:lnTo>
                    <a:lnTo>
                      <a:pt x="51" y="64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0" name="Freeform 69"/>
              <p:cNvSpPr>
                <a:spLocks/>
              </p:cNvSpPr>
              <p:nvPr/>
            </p:nvSpPr>
            <p:spPr bwMode="auto">
              <a:xfrm>
                <a:off x="5418140" y="3314700"/>
                <a:ext cx="14292" cy="50804"/>
              </a:xfrm>
              <a:custGeom>
                <a:avLst/>
                <a:gdLst>
                  <a:gd name="T0" fmla="*/ 7146 w 19"/>
                  <a:gd name="T1" fmla="*/ 0 h 64"/>
                  <a:gd name="T2" fmla="*/ 14292 w 19"/>
                  <a:gd name="T3" fmla="*/ 25402 h 64"/>
                  <a:gd name="T4" fmla="*/ 7146 w 19"/>
                  <a:gd name="T5" fmla="*/ 50804 h 64"/>
                  <a:gd name="T6" fmla="*/ 0 w 19"/>
                  <a:gd name="T7" fmla="*/ 25402 h 64"/>
                  <a:gd name="T8" fmla="*/ 0 w 19"/>
                  <a:gd name="T9" fmla="*/ 7144 h 64"/>
                  <a:gd name="T10" fmla="*/ 1504 w 19"/>
                  <a:gd name="T11" fmla="*/ 49216 h 64"/>
                  <a:gd name="T12" fmla="*/ 14292 w 19"/>
                  <a:gd name="T13" fmla="*/ 50804 h 64"/>
                  <a:gd name="T14" fmla="*/ 8274 w 19"/>
                  <a:gd name="T15" fmla="*/ 0 h 64"/>
                  <a:gd name="T16" fmla="*/ 0 w 19"/>
                  <a:gd name="T17" fmla="*/ 7144 h 64"/>
                  <a:gd name="T18" fmla="*/ 0 w 19"/>
                  <a:gd name="T19" fmla="*/ 7144 h 64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"/>
                  <a:gd name="T31" fmla="*/ 0 h 64"/>
                  <a:gd name="T32" fmla="*/ 19 w 19"/>
                  <a:gd name="T33" fmla="*/ 64 h 6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9" h="64">
                    <a:moveTo>
                      <a:pt x="0" y="9"/>
                    </a:moveTo>
                    <a:lnTo>
                      <a:pt x="2" y="62"/>
                    </a:lnTo>
                    <a:lnTo>
                      <a:pt x="19" y="64"/>
                    </a:lnTo>
                    <a:lnTo>
                      <a:pt x="11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1" name="Freeform 70"/>
              <p:cNvSpPr>
                <a:spLocks/>
              </p:cNvSpPr>
              <p:nvPr/>
            </p:nvSpPr>
            <p:spPr bwMode="auto">
              <a:xfrm>
                <a:off x="5378445" y="3452810"/>
                <a:ext cx="31747" cy="63495"/>
              </a:xfrm>
              <a:custGeom>
                <a:avLst/>
                <a:gdLst>
                  <a:gd name="T0" fmla="*/ 15874 w 40"/>
                  <a:gd name="T1" fmla="*/ 0 h 80"/>
                  <a:gd name="T2" fmla="*/ 31747 w 40"/>
                  <a:gd name="T3" fmla="*/ 31748 h 80"/>
                  <a:gd name="T4" fmla="*/ 15874 w 40"/>
                  <a:gd name="T5" fmla="*/ 63495 h 80"/>
                  <a:gd name="T6" fmla="*/ 0 w 40"/>
                  <a:gd name="T7" fmla="*/ 31748 h 80"/>
                  <a:gd name="T8" fmla="*/ 21429 w 40"/>
                  <a:gd name="T9" fmla="*/ 0 h 80"/>
                  <a:gd name="T10" fmla="*/ 0 w 40"/>
                  <a:gd name="T11" fmla="*/ 57939 h 80"/>
                  <a:gd name="T12" fmla="*/ 10318 w 40"/>
                  <a:gd name="T13" fmla="*/ 63495 h 80"/>
                  <a:gd name="T14" fmla="*/ 31747 w 40"/>
                  <a:gd name="T15" fmla="*/ 4762 h 80"/>
                  <a:gd name="T16" fmla="*/ 21429 w 40"/>
                  <a:gd name="T17" fmla="*/ 0 h 80"/>
                  <a:gd name="T18" fmla="*/ 21429 w 40"/>
                  <a:gd name="T19" fmla="*/ 0 h 80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0"/>
                  <a:gd name="T31" fmla="*/ 0 h 80"/>
                  <a:gd name="T32" fmla="*/ 40 w 40"/>
                  <a:gd name="T33" fmla="*/ 80 h 8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0" h="80">
                    <a:moveTo>
                      <a:pt x="27" y="0"/>
                    </a:moveTo>
                    <a:lnTo>
                      <a:pt x="0" y="73"/>
                    </a:lnTo>
                    <a:lnTo>
                      <a:pt x="13" y="80"/>
                    </a:lnTo>
                    <a:lnTo>
                      <a:pt x="40" y="6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2" name="Freeform 71"/>
              <p:cNvSpPr>
                <a:spLocks/>
              </p:cNvSpPr>
              <p:nvPr/>
            </p:nvSpPr>
            <p:spPr bwMode="auto">
              <a:xfrm>
                <a:off x="5240334" y="3552828"/>
                <a:ext cx="52385" cy="23810"/>
              </a:xfrm>
              <a:custGeom>
                <a:avLst/>
                <a:gdLst>
                  <a:gd name="T0" fmla="*/ 26193 w 67"/>
                  <a:gd name="T1" fmla="*/ 0 h 30"/>
                  <a:gd name="T2" fmla="*/ 52385 w 67"/>
                  <a:gd name="T3" fmla="*/ 11905 h 30"/>
                  <a:gd name="T4" fmla="*/ 26193 w 67"/>
                  <a:gd name="T5" fmla="*/ 23810 h 30"/>
                  <a:gd name="T6" fmla="*/ 0 w 67"/>
                  <a:gd name="T7" fmla="*/ 11905 h 30"/>
                  <a:gd name="T8" fmla="*/ 0 w 67"/>
                  <a:gd name="T9" fmla="*/ 10318 h 30"/>
                  <a:gd name="T10" fmla="*/ 50821 w 67"/>
                  <a:gd name="T11" fmla="*/ 0 h 30"/>
                  <a:gd name="T12" fmla="*/ 52385 w 67"/>
                  <a:gd name="T13" fmla="*/ 11905 h 30"/>
                  <a:gd name="T14" fmla="*/ 3127 w 67"/>
                  <a:gd name="T15" fmla="*/ 23810 h 30"/>
                  <a:gd name="T16" fmla="*/ 0 w 67"/>
                  <a:gd name="T17" fmla="*/ 10318 h 30"/>
                  <a:gd name="T18" fmla="*/ 0 w 67"/>
                  <a:gd name="T19" fmla="*/ 10318 h 30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7"/>
                  <a:gd name="T31" fmla="*/ 0 h 30"/>
                  <a:gd name="T32" fmla="*/ 67 w 67"/>
                  <a:gd name="T33" fmla="*/ 30 h 3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7" h="30">
                    <a:moveTo>
                      <a:pt x="0" y="13"/>
                    </a:moveTo>
                    <a:lnTo>
                      <a:pt x="65" y="0"/>
                    </a:lnTo>
                    <a:lnTo>
                      <a:pt x="67" y="15"/>
                    </a:lnTo>
                    <a:lnTo>
                      <a:pt x="4" y="3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3" name="Freeform 72"/>
              <p:cNvSpPr>
                <a:spLocks/>
              </p:cNvSpPr>
              <p:nvPr/>
            </p:nvSpPr>
            <p:spPr bwMode="auto">
              <a:xfrm>
                <a:off x="5118097" y="3502023"/>
                <a:ext cx="41276" cy="50804"/>
              </a:xfrm>
              <a:custGeom>
                <a:avLst/>
                <a:gdLst>
                  <a:gd name="T0" fmla="*/ 20638 w 54"/>
                  <a:gd name="T1" fmla="*/ 0 h 65"/>
                  <a:gd name="T2" fmla="*/ 41276 w 54"/>
                  <a:gd name="T3" fmla="*/ 25402 h 65"/>
                  <a:gd name="T4" fmla="*/ 20638 w 54"/>
                  <a:gd name="T5" fmla="*/ 50804 h 65"/>
                  <a:gd name="T6" fmla="*/ 0 w 54"/>
                  <a:gd name="T7" fmla="*/ 25402 h 65"/>
                  <a:gd name="T8" fmla="*/ 9172 w 54"/>
                  <a:gd name="T9" fmla="*/ 0 h 65"/>
                  <a:gd name="T10" fmla="*/ 41276 w 54"/>
                  <a:gd name="T11" fmla="*/ 41425 h 65"/>
                  <a:gd name="T12" fmla="*/ 32104 w 54"/>
                  <a:gd name="T13" fmla="*/ 50804 h 65"/>
                  <a:gd name="T14" fmla="*/ 0 w 54"/>
                  <a:gd name="T15" fmla="*/ 4690 h 65"/>
                  <a:gd name="T16" fmla="*/ 9172 w 54"/>
                  <a:gd name="T17" fmla="*/ 0 h 65"/>
                  <a:gd name="T18" fmla="*/ 9172 w 54"/>
                  <a:gd name="T19" fmla="*/ 0 h 65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4"/>
                  <a:gd name="T31" fmla="*/ 0 h 65"/>
                  <a:gd name="T32" fmla="*/ 54 w 54"/>
                  <a:gd name="T33" fmla="*/ 65 h 6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4" h="65">
                    <a:moveTo>
                      <a:pt x="12" y="0"/>
                    </a:moveTo>
                    <a:lnTo>
                      <a:pt x="54" y="53"/>
                    </a:lnTo>
                    <a:lnTo>
                      <a:pt x="42" y="65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4" name="Freeform 73"/>
              <p:cNvSpPr>
                <a:spLocks/>
              </p:cNvSpPr>
              <p:nvPr/>
            </p:nvSpPr>
            <p:spPr bwMode="auto">
              <a:xfrm>
                <a:off x="4986342" y="3490914"/>
                <a:ext cx="58741" cy="38103"/>
              </a:xfrm>
              <a:custGeom>
                <a:avLst/>
                <a:gdLst>
                  <a:gd name="T0" fmla="*/ 29371 w 74"/>
                  <a:gd name="T1" fmla="*/ 0 h 47"/>
                  <a:gd name="T2" fmla="*/ 58741 w 74"/>
                  <a:gd name="T3" fmla="*/ 19052 h 47"/>
                  <a:gd name="T4" fmla="*/ 29371 w 74"/>
                  <a:gd name="T5" fmla="*/ 38103 h 47"/>
                  <a:gd name="T6" fmla="*/ 0 w 74"/>
                  <a:gd name="T7" fmla="*/ 19052 h 47"/>
                  <a:gd name="T8" fmla="*/ 51597 w 74"/>
                  <a:gd name="T9" fmla="*/ 0 h 47"/>
                  <a:gd name="T10" fmla="*/ 0 w 74"/>
                  <a:gd name="T11" fmla="*/ 25942 h 47"/>
                  <a:gd name="T12" fmla="*/ 4763 w 74"/>
                  <a:gd name="T13" fmla="*/ 38103 h 47"/>
                  <a:gd name="T14" fmla="*/ 58741 w 74"/>
                  <a:gd name="T15" fmla="*/ 10539 h 47"/>
                  <a:gd name="T16" fmla="*/ 51597 w 74"/>
                  <a:gd name="T17" fmla="*/ 0 h 47"/>
                  <a:gd name="T18" fmla="*/ 51597 w 74"/>
                  <a:gd name="T19" fmla="*/ 0 h 47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4"/>
                  <a:gd name="T31" fmla="*/ 0 h 47"/>
                  <a:gd name="T32" fmla="*/ 74 w 74"/>
                  <a:gd name="T33" fmla="*/ 47 h 4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4" h="47">
                    <a:moveTo>
                      <a:pt x="65" y="0"/>
                    </a:moveTo>
                    <a:lnTo>
                      <a:pt x="0" y="32"/>
                    </a:lnTo>
                    <a:lnTo>
                      <a:pt x="6" y="47"/>
                    </a:lnTo>
                    <a:lnTo>
                      <a:pt x="74" y="1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5" name="Freeform 74"/>
              <p:cNvSpPr>
                <a:spLocks/>
              </p:cNvSpPr>
              <p:nvPr/>
            </p:nvSpPr>
            <p:spPr bwMode="auto">
              <a:xfrm>
                <a:off x="4846640" y="3535363"/>
                <a:ext cx="61914" cy="25402"/>
              </a:xfrm>
              <a:custGeom>
                <a:avLst/>
                <a:gdLst>
                  <a:gd name="T0" fmla="*/ 30957 w 80"/>
                  <a:gd name="T1" fmla="*/ 0 h 30"/>
                  <a:gd name="T2" fmla="*/ 61914 w 80"/>
                  <a:gd name="T3" fmla="*/ 12701 h 30"/>
                  <a:gd name="T4" fmla="*/ 30957 w 80"/>
                  <a:gd name="T5" fmla="*/ 25402 h 30"/>
                  <a:gd name="T6" fmla="*/ 0 w 80"/>
                  <a:gd name="T7" fmla="*/ 12701 h 30"/>
                  <a:gd name="T8" fmla="*/ 61914 w 80"/>
                  <a:gd name="T9" fmla="*/ 0 h 30"/>
                  <a:gd name="T10" fmla="*/ 0 w 80"/>
                  <a:gd name="T11" fmla="*/ 12701 h 30"/>
                  <a:gd name="T12" fmla="*/ 0 w 80"/>
                  <a:gd name="T13" fmla="*/ 25402 h 30"/>
                  <a:gd name="T14" fmla="*/ 61914 w 80"/>
                  <a:gd name="T15" fmla="*/ 17781 h 30"/>
                  <a:gd name="T16" fmla="*/ 61914 w 80"/>
                  <a:gd name="T17" fmla="*/ 0 h 30"/>
                  <a:gd name="T18" fmla="*/ 61914 w 80"/>
                  <a:gd name="T19" fmla="*/ 0 h 30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0"/>
                  <a:gd name="T31" fmla="*/ 0 h 30"/>
                  <a:gd name="T32" fmla="*/ 80 w 80"/>
                  <a:gd name="T33" fmla="*/ 30 h 3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0" h="30">
                    <a:moveTo>
                      <a:pt x="80" y="0"/>
                    </a:moveTo>
                    <a:lnTo>
                      <a:pt x="0" y="15"/>
                    </a:lnTo>
                    <a:lnTo>
                      <a:pt x="0" y="30"/>
                    </a:lnTo>
                    <a:lnTo>
                      <a:pt x="80" y="21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6" name="Freeform 75"/>
              <p:cNvSpPr>
                <a:spLocks/>
              </p:cNvSpPr>
              <p:nvPr/>
            </p:nvSpPr>
            <p:spPr bwMode="auto">
              <a:xfrm>
                <a:off x="4670426" y="3533771"/>
                <a:ext cx="63495" cy="25402"/>
              </a:xfrm>
              <a:custGeom>
                <a:avLst/>
                <a:gdLst>
                  <a:gd name="T0" fmla="*/ 31748 w 79"/>
                  <a:gd name="T1" fmla="*/ 0 h 30"/>
                  <a:gd name="T2" fmla="*/ 63495 w 79"/>
                  <a:gd name="T3" fmla="*/ 12701 h 30"/>
                  <a:gd name="T4" fmla="*/ 31748 w 79"/>
                  <a:gd name="T5" fmla="*/ 25402 h 30"/>
                  <a:gd name="T6" fmla="*/ 0 w 79"/>
                  <a:gd name="T7" fmla="*/ 12701 h 30"/>
                  <a:gd name="T8" fmla="*/ 63495 w 79"/>
                  <a:gd name="T9" fmla="*/ 11008 h 30"/>
                  <a:gd name="T10" fmla="*/ 804 w 79"/>
                  <a:gd name="T11" fmla="*/ 0 h 30"/>
                  <a:gd name="T12" fmla="*/ 0 w 79"/>
                  <a:gd name="T13" fmla="*/ 9314 h 30"/>
                  <a:gd name="T14" fmla="*/ 59476 w 79"/>
                  <a:gd name="T15" fmla="*/ 25402 h 30"/>
                  <a:gd name="T16" fmla="*/ 63495 w 79"/>
                  <a:gd name="T17" fmla="*/ 11008 h 30"/>
                  <a:gd name="T18" fmla="*/ 63495 w 79"/>
                  <a:gd name="T19" fmla="*/ 11008 h 30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9"/>
                  <a:gd name="T31" fmla="*/ 0 h 30"/>
                  <a:gd name="T32" fmla="*/ 79 w 79"/>
                  <a:gd name="T33" fmla="*/ 30 h 3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9" h="30">
                    <a:moveTo>
                      <a:pt x="79" y="13"/>
                    </a:moveTo>
                    <a:lnTo>
                      <a:pt x="1" y="0"/>
                    </a:lnTo>
                    <a:lnTo>
                      <a:pt x="0" y="11"/>
                    </a:lnTo>
                    <a:lnTo>
                      <a:pt x="74" y="30"/>
                    </a:lnTo>
                    <a:lnTo>
                      <a:pt x="79" y="13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7" name="Freeform 76"/>
              <p:cNvSpPr>
                <a:spLocks/>
              </p:cNvSpPr>
              <p:nvPr/>
            </p:nvSpPr>
            <p:spPr bwMode="auto">
              <a:xfrm>
                <a:off x="4562471" y="3481385"/>
                <a:ext cx="47621" cy="39684"/>
              </a:xfrm>
              <a:custGeom>
                <a:avLst/>
                <a:gdLst>
                  <a:gd name="T0" fmla="*/ 23811 w 60"/>
                  <a:gd name="T1" fmla="*/ 0 h 50"/>
                  <a:gd name="T2" fmla="*/ 47621 w 60"/>
                  <a:gd name="T3" fmla="*/ 19842 h 50"/>
                  <a:gd name="T4" fmla="*/ 23811 w 60"/>
                  <a:gd name="T5" fmla="*/ 39684 h 50"/>
                  <a:gd name="T6" fmla="*/ 0 w 60"/>
                  <a:gd name="T7" fmla="*/ 19842 h 50"/>
                  <a:gd name="T8" fmla="*/ 8731 w 60"/>
                  <a:gd name="T9" fmla="*/ 0 h 50"/>
                  <a:gd name="T10" fmla="*/ 47621 w 60"/>
                  <a:gd name="T11" fmla="*/ 30160 h 50"/>
                  <a:gd name="T12" fmla="*/ 40478 w 60"/>
                  <a:gd name="T13" fmla="*/ 39684 h 50"/>
                  <a:gd name="T14" fmla="*/ 0 w 60"/>
                  <a:gd name="T15" fmla="*/ 9524 h 50"/>
                  <a:gd name="T16" fmla="*/ 8731 w 60"/>
                  <a:gd name="T17" fmla="*/ 0 h 50"/>
                  <a:gd name="T18" fmla="*/ 8731 w 60"/>
                  <a:gd name="T19" fmla="*/ 0 h 50"/>
                  <a:gd name="T20" fmla="*/ 17694720 60000 65536"/>
                  <a:gd name="T21" fmla="*/ 0 60000 65536"/>
                  <a:gd name="T22" fmla="*/ 5898240 60000 65536"/>
                  <a:gd name="T23" fmla="*/ 1179648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0"/>
                  <a:gd name="T31" fmla="*/ 0 h 50"/>
                  <a:gd name="T32" fmla="*/ 60 w 60"/>
                  <a:gd name="T33" fmla="*/ 50 h 5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0" h="50">
                    <a:moveTo>
                      <a:pt x="11" y="0"/>
                    </a:moveTo>
                    <a:lnTo>
                      <a:pt x="60" y="38"/>
                    </a:lnTo>
                    <a:lnTo>
                      <a:pt x="51" y="50"/>
                    </a:lnTo>
                    <a:lnTo>
                      <a:pt x="0" y="1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8" name="Freeform 77"/>
              <p:cNvSpPr>
                <a:spLocks/>
              </p:cNvSpPr>
              <p:nvPr/>
            </p:nvSpPr>
            <p:spPr bwMode="auto">
              <a:xfrm>
                <a:off x="4144966" y="2992438"/>
                <a:ext cx="901698" cy="501648"/>
              </a:xfrm>
              <a:custGeom>
                <a:avLst/>
                <a:gdLst>
                  <a:gd name="T0" fmla="*/ 450849 w 1137"/>
                  <a:gd name="T1" fmla="*/ 0 h 633"/>
                  <a:gd name="T2" fmla="*/ 901698 w 1137"/>
                  <a:gd name="T3" fmla="*/ 250824 h 633"/>
                  <a:gd name="T4" fmla="*/ 450849 w 1137"/>
                  <a:gd name="T5" fmla="*/ 501648 h 633"/>
                  <a:gd name="T6" fmla="*/ 0 w 1137"/>
                  <a:gd name="T7" fmla="*/ 250824 h 633"/>
                  <a:gd name="T8" fmla="*/ 267258 w 1137"/>
                  <a:gd name="T9" fmla="*/ 496893 h 633"/>
                  <a:gd name="T10" fmla="*/ 182402 w 1137"/>
                  <a:gd name="T11" fmla="*/ 501648 h 633"/>
                  <a:gd name="T12" fmla="*/ 53134 w 1137"/>
                  <a:gd name="T13" fmla="*/ 483421 h 633"/>
                  <a:gd name="T14" fmla="*/ 0 w 1137"/>
                  <a:gd name="T15" fmla="*/ 384359 h 633"/>
                  <a:gd name="T16" fmla="*/ 30136 w 1137"/>
                  <a:gd name="T17" fmla="*/ 278957 h 633"/>
                  <a:gd name="T18" fmla="*/ 134025 w 1137"/>
                  <a:gd name="T19" fmla="*/ 251220 h 633"/>
                  <a:gd name="T20" fmla="*/ 235536 w 1137"/>
                  <a:gd name="T21" fmla="*/ 299562 h 633"/>
                  <a:gd name="T22" fmla="*/ 301359 w 1137"/>
                  <a:gd name="T23" fmla="*/ 332847 h 633"/>
                  <a:gd name="T24" fmla="*/ 381457 w 1137"/>
                  <a:gd name="T25" fmla="*/ 305902 h 633"/>
                  <a:gd name="T26" fmla="*/ 394939 w 1137"/>
                  <a:gd name="T27" fmla="*/ 212388 h 633"/>
                  <a:gd name="T28" fmla="*/ 344977 w 1137"/>
                  <a:gd name="T29" fmla="*/ 202086 h 633"/>
                  <a:gd name="T30" fmla="*/ 322771 w 1137"/>
                  <a:gd name="T31" fmla="*/ 158499 h 633"/>
                  <a:gd name="T32" fmla="*/ 435385 w 1137"/>
                  <a:gd name="T33" fmla="*/ 99062 h 633"/>
                  <a:gd name="T34" fmla="*/ 593995 w 1137"/>
                  <a:gd name="T35" fmla="*/ 105402 h 633"/>
                  <a:gd name="T36" fmla="*/ 672507 w 1137"/>
                  <a:gd name="T37" fmla="*/ 152159 h 633"/>
                  <a:gd name="T38" fmla="*/ 744674 w 1137"/>
                  <a:gd name="T39" fmla="*/ 173556 h 633"/>
                  <a:gd name="T40" fmla="*/ 776396 w 1137"/>
                  <a:gd name="T41" fmla="*/ 123629 h 633"/>
                  <a:gd name="T42" fmla="*/ 732778 w 1137"/>
                  <a:gd name="T43" fmla="*/ 42002 h 633"/>
                  <a:gd name="T44" fmla="*/ 800981 w 1137"/>
                  <a:gd name="T45" fmla="*/ 0 h 633"/>
                  <a:gd name="T46" fmla="*/ 874734 w 1137"/>
                  <a:gd name="T47" fmla="*/ 18227 h 633"/>
                  <a:gd name="T48" fmla="*/ 901698 w 1137"/>
                  <a:gd name="T49" fmla="*/ 106987 h 633"/>
                  <a:gd name="T50" fmla="*/ 854908 w 1137"/>
                  <a:gd name="T51" fmla="*/ 230615 h 633"/>
                  <a:gd name="T52" fmla="*/ 747846 w 1137"/>
                  <a:gd name="T53" fmla="*/ 284505 h 633"/>
                  <a:gd name="T54" fmla="*/ 667748 w 1137"/>
                  <a:gd name="T55" fmla="*/ 262315 h 633"/>
                  <a:gd name="T56" fmla="*/ 586857 w 1137"/>
                  <a:gd name="T57" fmla="*/ 182273 h 633"/>
                  <a:gd name="T58" fmla="*/ 503587 w 1137"/>
                  <a:gd name="T59" fmla="*/ 182273 h 633"/>
                  <a:gd name="T60" fmla="*/ 502001 w 1137"/>
                  <a:gd name="T61" fmla="*/ 275788 h 633"/>
                  <a:gd name="T62" fmla="*/ 434591 w 1137"/>
                  <a:gd name="T63" fmla="*/ 373264 h 633"/>
                  <a:gd name="T64" fmla="*/ 295808 w 1137"/>
                  <a:gd name="T65" fmla="*/ 388322 h 633"/>
                  <a:gd name="T66" fmla="*/ 217296 w 1137"/>
                  <a:gd name="T67" fmla="*/ 362962 h 633"/>
                  <a:gd name="T68" fmla="*/ 149093 w 1137"/>
                  <a:gd name="T69" fmla="*/ 337602 h 633"/>
                  <a:gd name="T70" fmla="*/ 102303 w 1137"/>
                  <a:gd name="T71" fmla="*/ 385152 h 633"/>
                  <a:gd name="T72" fmla="*/ 120544 w 1137"/>
                  <a:gd name="T73" fmla="*/ 450136 h 633"/>
                  <a:gd name="T74" fmla="*/ 199056 w 1137"/>
                  <a:gd name="T75" fmla="*/ 471533 h 633"/>
                  <a:gd name="T76" fmla="*/ 267258 w 1137"/>
                  <a:gd name="T77" fmla="*/ 496893 h 633"/>
                  <a:gd name="T78" fmla="*/ 267258 w 1137"/>
                  <a:gd name="T79" fmla="*/ 496893 h 633"/>
                  <a:gd name="T80" fmla="*/ 17694720 60000 65536"/>
                  <a:gd name="T81" fmla="*/ 0 60000 65536"/>
                  <a:gd name="T82" fmla="*/ 5898240 60000 65536"/>
                  <a:gd name="T83" fmla="*/ 1179648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137"/>
                  <a:gd name="T121" fmla="*/ 0 h 633"/>
                  <a:gd name="T122" fmla="*/ 1137 w 1137"/>
                  <a:gd name="T123" fmla="*/ 633 h 633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137" h="633">
                    <a:moveTo>
                      <a:pt x="337" y="627"/>
                    </a:moveTo>
                    <a:lnTo>
                      <a:pt x="230" y="633"/>
                    </a:lnTo>
                    <a:lnTo>
                      <a:pt x="67" y="610"/>
                    </a:lnTo>
                    <a:lnTo>
                      <a:pt x="0" y="485"/>
                    </a:lnTo>
                    <a:lnTo>
                      <a:pt x="38" y="352"/>
                    </a:lnTo>
                    <a:lnTo>
                      <a:pt x="169" y="317"/>
                    </a:lnTo>
                    <a:lnTo>
                      <a:pt x="297" y="378"/>
                    </a:lnTo>
                    <a:lnTo>
                      <a:pt x="380" y="420"/>
                    </a:lnTo>
                    <a:lnTo>
                      <a:pt x="481" y="386"/>
                    </a:lnTo>
                    <a:lnTo>
                      <a:pt x="498" y="268"/>
                    </a:lnTo>
                    <a:lnTo>
                      <a:pt x="435" y="255"/>
                    </a:lnTo>
                    <a:lnTo>
                      <a:pt x="407" y="200"/>
                    </a:lnTo>
                    <a:lnTo>
                      <a:pt x="549" y="125"/>
                    </a:lnTo>
                    <a:lnTo>
                      <a:pt x="749" y="133"/>
                    </a:lnTo>
                    <a:lnTo>
                      <a:pt x="848" y="192"/>
                    </a:lnTo>
                    <a:lnTo>
                      <a:pt x="939" y="219"/>
                    </a:lnTo>
                    <a:lnTo>
                      <a:pt x="979" y="156"/>
                    </a:lnTo>
                    <a:lnTo>
                      <a:pt x="924" y="53"/>
                    </a:lnTo>
                    <a:lnTo>
                      <a:pt x="1010" y="0"/>
                    </a:lnTo>
                    <a:lnTo>
                      <a:pt x="1103" y="23"/>
                    </a:lnTo>
                    <a:lnTo>
                      <a:pt x="1137" y="135"/>
                    </a:lnTo>
                    <a:lnTo>
                      <a:pt x="1078" y="291"/>
                    </a:lnTo>
                    <a:lnTo>
                      <a:pt x="943" y="359"/>
                    </a:lnTo>
                    <a:lnTo>
                      <a:pt x="842" y="331"/>
                    </a:lnTo>
                    <a:lnTo>
                      <a:pt x="740" y="230"/>
                    </a:lnTo>
                    <a:lnTo>
                      <a:pt x="635" y="230"/>
                    </a:lnTo>
                    <a:lnTo>
                      <a:pt x="633" y="348"/>
                    </a:lnTo>
                    <a:lnTo>
                      <a:pt x="548" y="471"/>
                    </a:lnTo>
                    <a:lnTo>
                      <a:pt x="373" y="490"/>
                    </a:lnTo>
                    <a:lnTo>
                      <a:pt x="274" y="458"/>
                    </a:lnTo>
                    <a:lnTo>
                      <a:pt x="188" y="426"/>
                    </a:lnTo>
                    <a:lnTo>
                      <a:pt x="129" y="486"/>
                    </a:lnTo>
                    <a:lnTo>
                      <a:pt x="152" y="568"/>
                    </a:lnTo>
                    <a:lnTo>
                      <a:pt x="251" y="595"/>
                    </a:lnTo>
                    <a:lnTo>
                      <a:pt x="337" y="627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9" name="Freeform 78"/>
              <p:cNvSpPr>
                <a:spLocks/>
              </p:cNvSpPr>
              <p:nvPr/>
            </p:nvSpPr>
            <p:spPr bwMode="auto">
              <a:xfrm>
                <a:off x="4716466" y="2787648"/>
                <a:ext cx="384176" cy="234945"/>
              </a:xfrm>
              <a:custGeom>
                <a:avLst/>
                <a:gdLst>
                  <a:gd name="T0" fmla="*/ 192088 w 484"/>
                  <a:gd name="T1" fmla="*/ 0 h 296"/>
                  <a:gd name="T2" fmla="*/ 384176 w 484"/>
                  <a:gd name="T3" fmla="*/ 117473 h 296"/>
                  <a:gd name="T4" fmla="*/ 192088 w 484"/>
                  <a:gd name="T5" fmla="*/ 234945 h 296"/>
                  <a:gd name="T6" fmla="*/ 0 w 484"/>
                  <a:gd name="T7" fmla="*/ 117473 h 296"/>
                  <a:gd name="T8" fmla="*/ 0 w 484"/>
                  <a:gd name="T9" fmla="*/ 57149 h 296"/>
                  <a:gd name="T10" fmla="*/ 111125 w 484"/>
                  <a:gd name="T11" fmla="*/ 0 h 296"/>
                  <a:gd name="T12" fmla="*/ 219869 w 484"/>
                  <a:gd name="T13" fmla="*/ 794 h 296"/>
                  <a:gd name="T14" fmla="*/ 308770 w 484"/>
                  <a:gd name="T15" fmla="*/ 30956 h 296"/>
                  <a:gd name="T16" fmla="*/ 369095 w 484"/>
                  <a:gd name="T17" fmla="*/ 94454 h 296"/>
                  <a:gd name="T18" fmla="*/ 384176 w 484"/>
                  <a:gd name="T19" fmla="*/ 165890 h 296"/>
                  <a:gd name="T20" fmla="*/ 352426 w 484"/>
                  <a:gd name="T21" fmla="*/ 211133 h 296"/>
                  <a:gd name="T22" fmla="*/ 301626 w 484"/>
                  <a:gd name="T23" fmla="*/ 234945 h 296"/>
                  <a:gd name="T24" fmla="*/ 283369 w 484"/>
                  <a:gd name="T25" fmla="*/ 216689 h 296"/>
                  <a:gd name="T26" fmla="*/ 322263 w 484"/>
                  <a:gd name="T27" fmla="*/ 174621 h 296"/>
                  <a:gd name="T28" fmla="*/ 295276 w 484"/>
                  <a:gd name="T29" fmla="*/ 82548 h 296"/>
                  <a:gd name="T30" fmla="*/ 251619 w 484"/>
                  <a:gd name="T31" fmla="*/ 57149 h 296"/>
                  <a:gd name="T32" fmla="*/ 159544 w 484"/>
                  <a:gd name="T33" fmla="*/ 65880 h 296"/>
                  <a:gd name="T34" fmla="*/ 105569 w 484"/>
                  <a:gd name="T35" fmla="*/ 109535 h 296"/>
                  <a:gd name="T36" fmla="*/ 0 w 484"/>
                  <a:gd name="T37" fmla="*/ 57149 h 296"/>
                  <a:gd name="T38" fmla="*/ 0 w 484"/>
                  <a:gd name="T39" fmla="*/ 57149 h 296"/>
                  <a:gd name="T40" fmla="*/ 17694720 60000 65536"/>
                  <a:gd name="T41" fmla="*/ 0 60000 65536"/>
                  <a:gd name="T42" fmla="*/ 5898240 60000 65536"/>
                  <a:gd name="T43" fmla="*/ 1179648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4"/>
                  <a:gd name="T61" fmla="*/ 0 h 296"/>
                  <a:gd name="T62" fmla="*/ 484 w 484"/>
                  <a:gd name="T63" fmla="*/ 296 h 29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4" h="296">
                    <a:moveTo>
                      <a:pt x="0" y="72"/>
                    </a:moveTo>
                    <a:lnTo>
                      <a:pt x="140" y="0"/>
                    </a:lnTo>
                    <a:lnTo>
                      <a:pt x="277" y="1"/>
                    </a:lnTo>
                    <a:lnTo>
                      <a:pt x="389" y="39"/>
                    </a:lnTo>
                    <a:lnTo>
                      <a:pt x="465" y="119"/>
                    </a:lnTo>
                    <a:lnTo>
                      <a:pt x="484" y="209"/>
                    </a:lnTo>
                    <a:lnTo>
                      <a:pt x="444" y="266"/>
                    </a:lnTo>
                    <a:lnTo>
                      <a:pt x="380" y="296"/>
                    </a:lnTo>
                    <a:lnTo>
                      <a:pt x="357" y="273"/>
                    </a:lnTo>
                    <a:lnTo>
                      <a:pt x="406" y="220"/>
                    </a:lnTo>
                    <a:lnTo>
                      <a:pt x="372" y="104"/>
                    </a:lnTo>
                    <a:lnTo>
                      <a:pt x="317" y="72"/>
                    </a:lnTo>
                    <a:lnTo>
                      <a:pt x="201" y="83"/>
                    </a:lnTo>
                    <a:lnTo>
                      <a:pt x="133" y="138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0" name="Freeform 79"/>
              <p:cNvSpPr>
                <a:spLocks/>
              </p:cNvSpPr>
              <p:nvPr/>
            </p:nvSpPr>
            <p:spPr bwMode="auto">
              <a:xfrm>
                <a:off x="4202116" y="2781303"/>
                <a:ext cx="411159" cy="320670"/>
              </a:xfrm>
              <a:custGeom>
                <a:avLst/>
                <a:gdLst>
                  <a:gd name="T0" fmla="*/ 205580 w 519"/>
                  <a:gd name="T1" fmla="*/ 0 h 405"/>
                  <a:gd name="T2" fmla="*/ 411159 w 519"/>
                  <a:gd name="T3" fmla="*/ 160335 h 405"/>
                  <a:gd name="T4" fmla="*/ 205580 w 519"/>
                  <a:gd name="T5" fmla="*/ 320670 h 405"/>
                  <a:gd name="T6" fmla="*/ 0 w 519"/>
                  <a:gd name="T7" fmla="*/ 160335 h 405"/>
                  <a:gd name="T8" fmla="*/ 411159 w 519"/>
                  <a:gd name="T9" fmla="*/ 53841 h 405"/>
                  <a:gd name="T10" fmla="*/ 364418 w 519"/>
                  <a:gd name="T11" fmla="*/ 10293 h 405"/>
                  <a:gd name="T12" fmla="*/ 270145 w 519"/>
                  <a:gd name="T13" fmla="*/ 0 h 405"/>
                  <a:gd name="T14" fmla="*/ 143391 w 519"/>
                  <a:gd name="T15" fmla="*/ 7918 h 405"/>
                  <a:gd name="T16" fmla="*/ 54663 w 519"/>
                  <a:gd name="T17" fmla="*/ 75219 h 405"/>
                  <a:gd name="T18" fmla="*/ 1584 w 519"/>
                  <a:gd name="T19" fmla="*/ 148854 h 405"/>
                  <a:gd name="T20" fmla="*/ 0 w 519"/>
                  <a:gd name="T21" fmla="*/ 237533 h 405"/>
                  <a:gd name="T22" fmla="*/ 54663 w 519"/>
                  <a:gd name="T23" fmla="*/ 311169 h 405"/>
                  <a:gd name="T24" fmla="*/ 108533 w 519"/>
                  <a:gd name="T25" fmla="*/ 320670 h 405"/>
                  <a:gd name="T26" fmla="*/ 135469 w 519"/>
                  <a:gd name="T27" fmla="*/ 269204 h 405"/>
                  <a:gd name="T28" fmla="*/ 175079 w 519"/>
                  <a:gd name="T29" fmla="*/ 245451 h 405"/>
                  <a:gd name="T30" fmla="*/ 84767 w 519"/>
                  <a:gd name="T31" fmla="*/ 209029 h 405"/>
                  <a:gd name="T32" fmla="*/ 76845 w 519"/>
                  <a:gd name="T33" fmla="*/ 147271 h 405"/>
                  <a:gd name="T34" fmla="*/ 125170 w 519"/>
                  <a:gd name="T35" fmla="*/ 88679 h 405"/>
                  <a:gd name="T36" fmla="*/ 190131 w 519"/>
                  <a:gd name="T37" fmla="*/ 85512 h 405"/>
                  <a:gd name="T38" fmla="*/ 244002 w 519"/>
                  <a:gd name="T39" fmla="*/ 98180 h 405"/>
                  <a:gd name="T40" fmla="*/ 280444 w 519"/>
                  <a:gd name="T41" fmla="*/ 73635 h 405"/>
                  <a:gd name="T42" fmla="*/ 411159 w 519"/>
                  <a:gd name="T43" fmla="*/ 53841 h 405"/>
                  <a:gd name="T44" fmla="*/ 411159 w 519"/>
                  <a:gd name="T45" fmla="*/ 53841 h 405"/>
                  <a:gd name="T46" fmla="*/ 17694720 60000 65536"/>
                  <a:gd name="T47" fmla="*/ 0 60000 65536"/>
                  <a:gd name="T48" fmla="*/ 5898240 60000 65536"/>
                  <a:gd name="T49" fmla="*/ 1179648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19"/>
                  <a:gd name="T70" fmla="*/ 0 h 405"/>
                  <a:gd name="T71" fmla="*/ 519 w 519"/>
                  <a:gd name="T72" fmla="*/ 405 h 40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19" h="405">
                    <a:moveTo>
                      <a:pt x="519" y="68"/>
                    </a:moveTo>
                    <a:lnTo>
                      <a:pt x="460" y="13"/>
                    </a:lnTo>
                    <a:lnTo>
                      <a:pt x="341" y="0"/>
                    </a:lnTo>
                    <a:lnTo>
                      <a:pt x="181" y="10"/>
                    </a:lnTo>
                    <a:lnTo>
                      <a:pt x="69" y="95"/>
                    </a:lnTo>
                    <a:lnTo>
                      <a:pt x="2" y="188"/>
                    </a:lnTo>
                    <a:lnTo>
                      <a:pt x="0" y="300"/>
                    </a:lnTo>
                    <a:lnTo>
                      <a:pt x="69" y="393"/>
                    </a:lnTo>
                    <a:lnTo>
                      <a:pt x="137" y="405"/>
                    </a:lnTo>
                    <a:lnTo>
                      <a:pt x="171" y="340"/>
                    </a:lnTo>
                    <a:lnTo>
                      <a:pt x="221" y="310"/>
                    </a:lnTo>
                    <a:lnTo>
                      <a:pt x="107" y="264"/>
                    </a:lnTo>
                    <a:lnTo>
                      <a:pt x="97" y="186"/>
                    </a:lnTo>
                    <a:lnTo>
                      <a:pt x="158" y="112"/>
                    </a:lnTo>
                    <a:lnTo>
                      <a:pt x="240" y="108"/>
                    </a:lnTo>
                    <a:lnTo>
                      <a:pt x="308" y="124"/>
                    </a:lnTo>
                    <a:lnTo>
                      <a:pt x="354" y="93"/>
                    </a:lnTo>
                    <a:lnTo>
                      <a:pt x="519" y="68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1" name="Freeform 80"/>
              <p:cNvSpPr>
                <a:spLocks/>
              </p:cNvSpPr>
              <p:nvPr/>
            </p:nvSpPr>
            <p:spPr bwMode="auto">
              <a:xfrm>
                <a:off x="3930648" y="2998783"/>
                <a:ext cx="176214" cy="371475"/>
              </a:xfrm>
              <a:custGeom>
                <a:avLst/>
                <a:gdLst>
                  <a:gd name="T0" fmla="*/ 88107 w 222"/>
                  <a:gd name="T1" fmla="*/ 0 h 467"/>
                  <a:gd name="T2" fmla="*/ 176214 w 222"/>
                  <a:gd name="T3" fmla="*/ 185738 h 467"/>
                  <a:gd name="T4" fmla="*/ 88107 w 222"/>
                  <a:gd name="T5" fmla="*/ 371475 h 467"/>
                  <a:gd name="T6" fmla="*/ 0 w 222"/>
                  <a:gd name="T7" fmla="*/ 185738 h 467"/>
                  <a:gd name="T8" fmla="*/ 117476 w 222"/>
                  <a:gd name="T9" fmla="*/ 97840 h 467"/>
                  <a:gd name="T10" fmla="*/ 95251 w 222"/>
                  <a:gd name="T11" fmla="*/ 76363 h 467"/>
                  <a:gd name="T12" fmla="*/ 45244 w 222"/>
                  <a:gd name="T13" fmla="*/ 101022 h 467"/>
                  <a:gd name="T14" fmla="*/ 26988 w 222"/>
                  <a:gd name="T15" fmla="*/ 190112 h 467"/>
                  <a:gd name="T16" fmla="*/ 45244 w 222"/>
                  <a:gd name="T17" fmla="*/ 279203 h 467"/>
                  <a:gd name="T18" fmla="*/ 84932 w 222"/>
                  <a:gd name="T19" fmla="*/ 311021 h 467"/>
                  <a:gd name="T20" fmla="*/ 80169 w 222"/>
                  <a:gd name="T21" fmla="*/ 371475 h 467"/>
                  <a:gd name="T22" fmla="*/ 33338 w 222"/>
                  <a:gd name="T23" fmla="*/ 334884 h 467"/>
                  <a:gd name="T24" fmla="*/ 0 w 222"/>
                  <a:gd name="T25" fmla="*/ 188522 h 467"/>
                  <a:gd name="T26" fmla="*/ 46832 w 222"/>
                  <a:gd name="T27" fmla="*/ 58863 h 467"/>
                  <a:gd name="T28" fmla="*/ 120651 w 222"/>
                  <a:gd name="T29" fmla="*/ 0 h 467"/>
                  <a:gd name="T30" fmla="*/ 147639 w 222"/>
                  <a:gd name="T31" fmla="*/ 104204 h 467"/>
                  <a:gd name="T32" fmla="*/ 176214 w 222"/>
                  <a:gd name="T33" fmla="*/ 151931 h 467"/>
                  <a:gd name="T34" fmla="*/ 142082 w 222"/>
                  <a:gd name="T35" fmla="*/ 182158 h 467"/>
                  <a:gd name="T36" fmla="*/ 117476 w 222"/>
                  <a:gd name="T37" fmla="*/ 97840 h 467"/>
                  <a:gd name="T38" fmla="*/ 117476 w 222"/>
                  <a:gd name="T39" fmla="*/ 97840 h 467"/>
                  <a:gd name="T40" fmla="*/ 17694720 60000 65536"/>
                  <a:gd name="T41" fmla="*/ 0 60000 65536"/>
                  <a:gd name="T42" fmla="*/ 5898240 60000 65536"/>
                  <a:gd name="T43" fmla="*/ 1179648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22"/>
                  <a:gd name="T61" fmla="*/ 0 h 467"/>
                  <a:gd name="T62" fmla="*/ 222 w 222"/>
                  <a:gd name="T63" fmla="*/ 467 h 46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22" h="467">
                    <a:moveTo>
                      <a:pt x="148" y="123"/>
                    </a:moveTo>
                    <a:lnTo>
                      <a:pt x="120" y="96"/>
                    </a:lnTo>
                    <a:lnTo>
                      <a:pt x="57" y="127"/>
                    </a:lnTo>
                    <a:lnTo>
                      <a:pt x="34" y="239"/>
                    </a:lnTo>
                    <a:lnTo>
                      <a:pt x="57" y="351"/>
                    </a:lnTo>
                    <a:lnTo>
                      <a:pt x="107" y="391"/>
                    </a:lnTo>
                    <a:lnTo>
                      <a:pt x="101" y="467"/>
                    </a:lnTo>
                    <a:lnTo>
                      <a:pt x="42" y="421"/>
                    </a:lnTo>
                    <a:lnTo>
                      <a:pt x="0" y="237"/>
                    </a:lnTo>
                    <a:lnTo>
                      <a:pt x="59" y="74"/>
                    </a:lnTo>
                    <a:lnTo>
                      <a:pt x="152" y="0"/>
                    </a:lnTo>
                    <a:lnTo>
                      <a:pt x="186" y="131"/>
                    </a:lnTo>
                    <a:lnTo>
                      <a:pt x="222" y="191"/>
                    </a:lnTo>
                    <a:lnTo>
                      <a:pt x="179" y="229"/>
                    </a:lnTo>
                    <a:lnTo>
                      <a:pt x="148" y="123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2" name="Freeform 81"/>
              <p:cNvSpPr>
                <a:spLocks/>
              </p:cNvSpPr>
              <p:nvPr/>
            </p:nvSpPr>
            <p:spPr bwMode="auto">
              <a:xfrm>
                <a:off x="5027608" y="3054352"/>
                <a:ext cx="117472" cy="209553"/>
              </a:xfrm>
              <a:custGeom>
                <a:avLst/>
                <a:gdLst>
                  <a:gd name="T0" fmla="*/ 58736 w 148"/>
                  <a:gd name="T1" fmla="*/ 0 h 262"/>
                  <a:gd name="T2" fmla="*/ 117472 w 148"/>
                  <a:gd name="T3" fmla="*/ 104777 h 262"/>
                  <a:gd name="T4" fmla="*/ 58736 w 148"/>
                  <a:gd name="T5" fmla="*/ 209553 h 262"/>
                  <a:gd name="T6" fmla="*/ 0 w 148"/>
                  <a:gd name="T7" fmla="*/ 104777 h 262"/>
                  <a:gd name="T8" fmla="*/ 0 w 148"/>
                  <a:gd name="T9" fmla="*/ 0 h 262"/>
                  <a:gd name="T10" fmla="*/ 48418 w 148"/>
                  <a:gd name="T11" fmla="*/ 8798 h 262"/>
                  <a:gd name="T12" fmla="*/ 93660 w 148"/>
                  <a:gd name="T13" fmla="*/ 62386 h 262"/>
                  <a:gd name="T14" fmla="*/ 117472 w 148"/>
                  <a:gd name="T15" fmla="*/ 135170 h 262"/>
                  <a:gd name="T16" fmla="*/ 103979 w 148"/>
                  <a:gd name="T17" fmla="*/ 194356 h 262"/>
                  <a:gd name="T18" fmla="*/ 73817 w 148"/>
                  <a:gd name="T19" fmla="*/ 209553 h 262"/>
                  <a:gd name="T20" fmla="*/ 71436 w 148"/>
                  <a:gd name="T21" fmla="*/ 159164 h 262"/>
                  <a:gd name="T22" fmla="*/ 42068 w 148"/>
                  <a:gd name="T23" fmla="*/ 119973 h 262"/>
                  <a:gd name="T24" fmla="*/ 3175 w 148"/>
                  <a:gd name="T25" fmla="*/ 84781 h 262"/>
                  <a:gd name="T26" fmla="*/ 0 w 148"/>
                  <a:gd name="T27" fmla="*/ 0 h 262"/>
                  <a:gd name="T28" fmla="*/ 0 w 148"/>
                  <a:gd name="T29" fmla="*/ 0 h 262"/>
                  <a:gd name="T30" fmla="*/ 17694720 60000 65536"/>
                  <a:gd name="T31" fmla="*/ 0 60000 65536"/>
                  <a:gd name="T32" fmla="*/ 5898240 60000 65536"/>
                  <a:gd name="T33" fmla="*/ 1179648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48"/>
                  <a:gd name="T46" fmla="*/ 0 h 262"/>
                  <a:gd name="T47" fmla="*/ 148 w 148"/>
                  <a:gd name="T48" fmla="*/ 262 h 26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48" h="262">
                    <a:moveTo>
                      <a:pt x="0" y="0"/>
                    </a:moveTo>
                    <a:lnTo>
                      <a:pt x="61" y="11"/>
                    </a:lnTo>
                    <a:lnTo>
                      <a:pt x="118" y="78"/>
                    </a:lnTo>
                    <a:lnTo>
                      <a:pt x="148" y="169"/>
                    </a:lnTo>
                    <a:lnTo>
                      <a:pt x="131" y="243"/>
                    </a:lnTo>
                    <a:lnTo>
                      <a:pt x="93" y="262"/>
                    </a:lnTo>
                    <a:lnTo>
                      <a:pt x="90" y="199"/>
                    </a:lnTo>
                    <a:lnTo>
                      <a:pt x="53" y="150"/>
                    </a:lnTo>
                    <a:lnTo>
                      <a:pt x="4" y="1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3" name="Freeform 82"/>
              <p:cNvSpPr>
                <a:spLocks/>
              </p:cNvSpPr>
              <p:nvPr/>
            </p:nvSpPr>
            <p:spPr bwMode="auto">
              <a:xfrm>
                <a:off x="5205414" y="2971800"/>
                <a:ext cx="134938" cy="285750"/>
              </a:xfrm>
              <a:custGeom>
                <a:avLst/>
                <a:gdLst>
                  <a:gd name="T0" fmla="*/ 67469 w 171"/>
                  <a:gd name="T1" fmla="*/ 0 h 359"/>
                  <a:gd name="T2" fmla="*/ 134938 w 171"/>
                  <a:gd name="T3" fmla="*/ 142875 h 359"/>
                  <a:gd name="T4" fmla="*/ 67469 w 171"/>
                  <a:gd name="T5" fmla="*/ 285750 h 359"/>
                  <a:gd name="T6" fmla="*/ 0 w 171"/>
                  <a:gd name="T7" fmla="*/ 142875 h 359"/>
                  <a:gd name="T8" fmla="*/ 33932 w 171"/>
                  <a:gd name="T9" fmla="*/ 0 h 359"/>
                  <a:gd name="T10" fmla="*/ 89959 w 171"/>
                  <a:gd name="T11" fmla="*/ 31838 h 359"/>
                  <a:gd name="T12" fmla="*/ 134938 w 171"/>
                  <a:gd name="T13" fmla="*/ 140885 h 359"/>
                  <a:gd name="T14" fmla="*/ 107319 w 171"/>
                  <a:gd name="T15" fmla="*/ 245156 h 359"/>
                  <a:gd name="T16" fmla="*/ 58394 w 171"/>
                  <a:gd name="T17" fmla="*/ 285750 h 359"/>
                  <a:gd name="T18" fmla="*/ 65496 w 171"/>
                  <a:gd name="T19" fmla="*/ 174315 h 359"/>
                  <a:gd name="T20" fmla="*/ 43401 w 171"/>
                  <a:gd name="T21" fmla="*/ 101883 h 359"/>
                  <a:gd name="T22" fmla="*/ 0 w 171"/>
                  <a:gd name="T23" fmla="*/ 50146 h 359"/>
                  <a:gd name="T24" fmla="*/ 33932 w 171"/>
                  <a:gd name="T25" fmla="*/ 0 h 359"/>
                  <a:gd name="T26" fmla="*/ 33932 w 171"/>
                  <a:gd name="T27" fmla="*/ 0 h 359"/>
                  <a:gd name="T28" fmla="*/ 17694720 60000 65536"/>
                  <a:gd name="T29" fmla="*/ 0 60000 65536"/>
                  <a:gd name="T30" fmla="*/ 5898240 60000 65536"/>
                  <a:gd name="T31" fmla="*/ 1179648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71"/>
                  <a:gd name="T43" fmla="*/ 0 h 359"/>
                  <a:gd name="T44" fmla="*/ 171 w 171"/>
                  <a:gd name="T45" fmla="*/ 359 h 35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71" h="359">
                    <a:moveTo>
                      <a:pt x="43" y="0"/>
                    </a:moveTo>
                    <a:lnTo>
                      <a:pt x="114" y="40"/>
                    </a:lnTo>
                    <a:lnTo>
                      <a:pt x="171" y="177"/>
                    </a:lnTo>
                    <a:lnTo>
                      <a:pt x="136" y="308"/>
                    </a:lnTo>
                    <a:lnTo>
                      <a:pt x="74" y="359"/>
                    </a:lnTo>
                    <a:lnTo>
                      <a:pt x="83" y="219"/>
                    </a:lnTo>
                    <a:lnTo>
                      <a:pt x="55" y="128"/>
                    </a:lnTo>
                    <a:lnTo>
                      <a:pt x="0" y="63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4" name="Freeform 83"/>
              <p:cNvSpPr>
                <a:spLocks/>
              </p:cNvSpPr>
              <p:nvPr/>
            </p:nvSpPr>
            <p:spPr bwMode="auto">
              <a:xfrm>
                <a:off x="4832347" y="3368677"/>
                <a:ext cx="193679" cy="95253"/>
              </a:xfrm>
              <a:custGeom>
                <a:avLst/>
                <a:gdLst>
                  <a:gd name="T0" fmla="*/ 96840 w 243"/>
                  <a:gd name="T1" fmla="*/ 0 h 120"/>
                  <a:gd name="T2" fmla="*/ 193679 w 243"/>
                  <a:gd name="T3" fmla="*/ 47627 h 120"/>
                  <a:gd name="T4" fmla="*/ 96840 w 243"/>
                  <a:gd name="T5" fmla="*/ 95253 h 120"/>
                  <a:gd name="T6" fmla="*/ 0 w 243"/>
                  <a:gd name="T7" fmla="*/ 47627 h 120"/>
                  <a:gd name="T8" fmla="*/ 180129 w 243"/>
                  <a:gd name="T9" fmla="*/ 0 h 120"/>
                  <a:gd name="T10" fmla="*/ 114773 w 243"/>
                  <a:gd name="T11" fmla="*/ 34926 h 120"/>
                  <a:gd name="T12" fmla="*/ 42243 w 243"/>
                  <a:gd name="T13" fmla="*/ 42070 h 120"/>
                  <a:gd name="T14" fmla="*/ 0 w 243"/>
                  <a:gd name="T15" fmla="*/ 36514 h 120"/>
                  <a:gd name="T16" fmla="*/ 51807 w 243"/>
                  <a:gd name="T17" fmla="*/ 95253 h 120"/>
                  <a:gd name="T18" fmla="*/ 133104 w 243"/>
                  <a:gd name="T19" fmla="*/ 93665 h 120"/>
                  <a:gd name="T20" fmla="*/ 193679 w 243"/>
                  <a:gd name="T21" fmla="*/ 46833 h 120"/>
                  <a:gd name="T22" fmla="*/ 180129 w 243"/>
                  <a:gd name="T23" fmla="*/ 0 h 120"/>
                  <a:gd name="T24" fmla="*/ 180129 w 243"/>
                  <a:gd name="T25" fmla="*/ 0 h 120"/>
                  <a:gd name="T26" fmla="*/ 17694720 60000 65536"/>
                  <a:gd name="T27" fmla="*/ 0 60000 65536"/>
                  <a:gd name="T28" fmla="*/ 5898240 60000 65536"/>
                  <a:gd name="T29" fmla="*/ 1179648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3"/>
                  <a:gd name="T40" fmla="*/ 0 h 120"/>
                  <a:gd name="T41" fmla="*/ 243 w 243"/>
                  <a:gd name="T42" fmla="*/ 120 h 12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3" h="120">
                    <a:moveTo>
                      <a:pt x="226" y="0"/>
                    </a:moveTo>
                    <a:lnTo>
                      <a:pt x="144" y="44"/>
                    </a:lnTo>
                    <a:lnTo>
                      <a:pt x="53" y="53"/>
                    </a:lnTo>
                    <a:lnTo>
                      <a:pt x="0" y="46"/>
                    </a:lnTo>
                    <a:lnTo>
                      <a:pt x="65" y="120"/>
                    </a:lnTo>
                    <a:lnTo>
                      <a:pt x="167" y="118"/>
                    </a:lnTo>
                    <a:lnTo>
                      <a:pt x="243" y="59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5" name="Freeform 84"/>
              <p:cNvSpPr>
                <a:spLocks/>
              </p:cNvSpPr>
              <p:nvPr/>
            </p:nvSpPr>
            <p:spPr bwMode="auto">
              <a:xfrm>
                <a:off x="5164138" y="3354384"/>
                <a:ext cx="204789" cy="150811"/>
              </a:xfrm>
              <a:custGeom>
                <a:avLst/>
                <a:gdLst>
                  <a:gd name="T0" fmla="*/ 102395 w 259"/>
                  <a:gd name="T1" fmla="*/ 0 h 192"/>
                  <a:gd name="T2" fmla="*/ 204789 w 259"/>
                  <a:gd name="T3" fmla="*/ 75406 h 192"/>
                  <a:gd name="T4" fmla="*/ 102395 w 259"/>
                  <a:gd name="T5" fmla="*/ 150811 h 192"/>
                  <a:gd name="T6" fmla="*/ 0 w 259"/>
                  <a:gd name="T7" fmla="*/ 75406 h 192"/>
                  <a:gd name="T8" fmla="*/ 51395 w 259"/>
                  <a:gd name="T9" fmla="*/ 0 h 192"/>
                  <a:gd name="T10" fmla="*/ 0 w 259"/>
                  <a:gd name="T11" fmla="*/ 29848 h 192"/>
                  <a:gd name="T12" fmla="*/ 3163 w 259"/>
                  <a:gd name="T13" fmla="*/ 96613 h 192"/>
                  <a:gd name="T14" fmla="*/ 46651 w 259"/>
                  <a:gd name="T15" fmla="*/ 146098 h 192"/>
                  <a:gd name="T16" fmla="*/ 116232 w 259"/>
                  <a:gd name="T17" fmla="*/ 150811 h 192"/>
                  <a:gd name="T18" fmla="*/ 185022 w 259"/>
                  <a:gd name="T19" fmla="*/ 98184 h 192"/>
                  <a:gd name="T20" fmla="*/ 204789 w 259"/>
                  <a:gd name="T21" fmla="*/ 22779 h 192"/>
                  <a:gd name="T22" fmla="*/ 165254 w 259"/>
                  <a:gd name="T23" fmla="*/ 19637 h 192"/>
                  <a:gd name="T24" fmla="*/ 135208 w 259"/>
                  <a:gd name="T25" fmla="*/ 87973 h 192"/>
                  <a:gd name="T26" fmla="*/ 75116 w 259"/>
                  <a:gd name="T27" fmla="*/ 104468 h 192"/>
                  <a:gd name="T28" fmla="*/ 51395 w 259"/>
                  <a:gd name="T29" fmla="*/ 0 h 192"/>
                  <a:gd name="T30" fmla="*/ 51395 w 259"/>
                  <a:gd name="T31" fmla="*/ 0 h 192"/>
                  <a:gd name="T32" fmla="*/ 17694720 60000 65536"/>
                  <a:gd name="T33" fmla="*/ 0 60000 65536"/>
                  <a:gd name="T34" fmla="*/ 5898240 60000 65536"/>
                  <a:gd name="T35" fmla="*/ 1179648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59"/>
                  <a:gd name="T49" fmla="*/ 0 h 192"/>
                  <a:gd name="T50" fmla="*/ 259 w 259"/>
                  <a:gd name="T51" fmla="*/ 192 h 19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59" h="192">
                    <a:moveTo>
                      <a:pt x="65" y="0"/>
                    </a:moveTo>
                    <a:lnTo>
                      <a:pt x="0" y="38"/>
                    </a:lnTo>
                    <a:lnTo>
                      <a:pt x="4" y="123"/>
                    </a:lnTo>
                    <a:lnTo>
                      <a:pt x="59" y="186"/>
                    </a:lnTo>
                    <a:lnTo>
                      <a:pt x="147" y="192"/>
                    </a:lnTo>
                    <a:lnTo>
                      <a:pt x="234" y="125"/>
                    </a:lnTo>
                    <a:lnTo>
                      <a:pt x="259" y="29"/>
                    </a:lnTo>
                    <a:lnTo>
                      <a:pt x="209" y="25"/>
                    </a:lnTo>
                    <a:lnTo>
                      <a:pt x="171" y="112"/>
                    </a:lnTo>
                    <a:lnTo>
                      <a:pt x="95" y="133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6" name="Freeform 85"/>
              <p:cNvSpPr>
                <a:spLocks/>
              </p:cNvSpPr>
              <p:nvPr/>
            </p:nvSpPr>
            <p:spPr bwMode="auto">
              <a:xfrm>
                <a:off x="4649788" y="3384551"/>
                <a:ext cx="115891" cy="106363"/>
              </a:xfrm>
              <a:custGeom>
                <a:avLst/>
                <a:gdLst>
                  <a:gd name="T0" fmla="*/ 57946 w 146"/>
                  <a:gd name="T1" fmla="*/ 0 h 133"/>
                  <a:gd name="T2" fmla="*/ 115891 w 146"/>
                  <a:gd name="T3" fmla="*/ 53182 h 133"/>
                  <a:gd name="T4" fmla="*/ 57946 w 146"/>
                  <a:gd name="T5" fmla="*/ 106363 h 133"/>
                  <a:gd name="T6" fmla="*/ 0 w 146"/>
                  <a:gd name="T7" fmla="*/ 53182 h 133"/>
                  <a:gd name="T8" fmla="*/ 0 w 146"/>
                  <a:gd name="T9" fmla="*/ 72775 h 133"/>
                  <a:gd name="T10" fmla="*/ 50008 w 146"/>
                  <a:gd name="T11" fmla="*/ 37587 h 133"/>
                  <a:gd name="T12" fmla="*/ 84140 w 146"/>
                  <a:gd name="T13" fmla="*/ 0 h 133"/>
                  <a:gd name="T14" fmla="*/ 115891 w 146"/>
                  <a:gd name="T15" fmla="*/ 22392 h 133"/>
                  <a:gd name="T16" fmla="*/ 112716 w 146"/>
                  <a:gd name="T17" fmla="*/ 67976 h 133"/>
                  <a:gd name="T18" fmla="*/ 115891 w 146"/>
                  <a:gd name="T19" fmla="*/ 106363 h 133"/>
                  <a:gd name="T20" fmla="*/ 50008 w 146"/>
                  <a:gd name="T21" fmla="*/ 98366 h 133"/>
                  <a:gd name="T22" fmla="*/ 0 w 146"/>
                  <a:gd name="T23" fmla="*/ 72775 h 133"/>
                  <a:gd name="T24" fmla="*/ 0 w 146"/>
                  <a:gd name="T25" fmla="*/ 72775 h 133"/>
                  <a:gd name="T26" fmla="*/ 17694720 60000 65536"/>
                  <a:gd name="T27" fmla="*/ 0 60000 65536"/>
                  <a:gd name="T28" fmla="*/ 5898240 60000 65536"/>
                  <a:gd name="T29" fmla="*/ 1179648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6"/>
                  <a:gd name="T40" fmla="*/ 0 h 133"/>
                  <a:gd name="T41" fmla="*/ 146 w 146"/>
                  <a:gd name="T42" fmla="*/ 133 h 13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6" h="133">
                    <a:moveTo>
                      <a:pt x="0" y="91"/>
                    </a:moveTo>
                    <a:lnTo>
                      <a:pt x="63" y="47"/>
                    </a:lnTo>
                    <a:lnTo>
                      <a:pt x="106" y="0"/>
                    </a:lnTo>
                    <a:lnTo>
                      <a:pt x="146" y="28"/>
                    </a:lnTo>
                    <a:lnTo>
                      <a:pt x="142" y="85"/>
                    </a:lnTo>
                    <a:lnTo>
                      <a:pt x="146" y="133"/>
                    </a:lnTo>
                    <a:lnTo>
                      <a:pt x="63" y="123"/>
                    </a:lnTo>
                    <a:lnTo>
                      <a:pt x="0" y="91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1157AEB-186D-AA44-A4CB-2A5982F341B5}"/>
              </a:ext>
            </a:extLst>
          </p:cNvPr>
          <p:cNvSpPr txBox="1"/>
          <p:nvPr/>
        </p:nvSpPr>
        <p:spPr>
          <a:xfrm>
            <a:off x="126098" y="1292144"/>
            <a:ext cx="24964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800" dirty="0"/>
          </a:p>
          <a:p>
            <a:r>
              <a:rPr lang="sv-SE" sz="2800" dirty="0" err="1"/>
              <a:t>Miten</a:t>
            </a:r>
            <a:r>
              <a:rPr lang="sv-SE" sz="2800" dirty="0"/>
              <a:t> </a:t>
            </a:r>
            <a:r>
              <a:rPr lang="sv-SE" sz="2800" dirty="0" err="1"/>
              <a:t>luomme</a:t>
            </a:r>
            <a:r>
              <a:rPr lang="sv-SE" sz="2800" dirty="0"/>
              <a:t> </a:t>
            </a:r>
            <a:r>
              <a:rPr lang="sv-SE" sz="2800" dirty="0" err="1"/>
              <a:t>sellaisen</a:t>
            </a:r>
            <a:r>
              <a:rPr lang="sv-SE" sz="2800" dirty="0"/>
              <a:t> </a:t>
            </a:r>
            <a:r>
              <a:rPr lang="sv-SE" sz="2800" dirty="0" err="1"/>
              <a:t>tavan</a:t>
            </a:r>
            <a:r>
              <a:rPr lang="sv-SE" sz="2800" dirty="0"/>
              <a:t> </a:t>
            </a:r>
            <a:r>
              <a:rPr lang="sv-SE" sz="2800" dirty="0" err="1"/>
              <a:t>oppia</a:t>
            </a:r>
            <a:r>
              <a:rPr lang="sv-SE" sz="2800" dirty="0"/>
              <a:t> ja </a:t>
            </a:r>
            <a:r>
              <a:rPr lang="sv-SE" sz="2800" dirty="0" err="1"/>
              <a:t>opettaa</a:t>
            </a:r>
            <a:r>
              <a:rPr lang="sv-SE" sz="2800" dirty="0"/>
              <a:t>, </a:t>
            </a:r>
            <a:r>
              <a:rPr lang="sv-SE" sz="2800" dirty="0" err="1"/>
              <a:t>joka</a:t>
            </a:r>
            <a:r>
              <a:rPr lang="sv-SE" sz="2800" dirty="0"/>
              <a:t> </a:t>
            </a:r>
            <a:r>
              <a:rPr lang="sv-SE" sz="2800" dirty="0" err="1"/>
              <a:t>myös</a:t>
            </a:r>
            <a:r>
              <a:rPr lang="sv-SE" sz="2800" dirty="0"/>
              <a:t> </a:t>
            </a:r>
            <a:r>
              <a:rPr lang="sv-SE" sz="2800" dirty="0" err="1"/>
              <a:t>luo</a:t>
            </a:r>
            <a:r>
              <a:rPr lang="sv-SE" sz="2800" dirty="0"/>
              <a:t> </a:t>
            </a:r>
            <a:r>
              <a:rPr lang="sv-SE" sz="2800" dirty="0" err="1"/>
              <a:t>hyvinvointia</a:t>
            </a:r>
            <a:r>
              <a:rPr lang="sv-SE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7354083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hildren outdoors playing, laughing, using phone&#10;&#10;Description automatically generated">
            <a:extLst>
              <a:ext uri="{FF2B5EF4-FFF2-40B4-BE49-F238E27FC236}">
                <a16:creationId xmlns:a16="http://schemas.microsoft.com/office/drawing/2014/main" id="{529AF0F9-7BA2-C444-BBB0-88062FCD4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344" y="2901319"/>
            <a:ext cx="5525305" cy="328789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30BB8-3FDE-FD44-89E7-0DDC39E6E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ADDB3D-99E6-AF4C-9414-D32A27BBC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Miten digitaalinen oppiminen vaikuttaa elämäntapavalintoihin?</a:t>
            </a:r>
            <a:endParaRPr lang="en-FI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80E3D9-5E72-AF4B-B783-2BC6BF1A5712}"/>
              </a:ext>
            </a:extLst>
          </p:cNvPr>
          <p:cNvSpPr txBox="1"/>
          <p:nvPr/>
        </p:nvSpPr>
        <p:spPr bwMode="auto">
          <a:xfrm>
            <a:off x="230277" y="5949860"/>
            <a:ext cx="145392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FI" sz="1400" dirty="0">
                <a:solidFill>
                  <a:schemeClr val="bg1"/>
                </a:solidFill>
              </a:rPr>
              <a:t>Photo: PennDutch</a:t>
            </a:r>
          </a:p>
        </p:txBody>
      </p:sp>
      <p:pic>
        <p:nvPicPr>
          <p:cNvPr id="11" name="Picture 10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157ECD4D-128C-EF49-A3E0-2570891AA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4" y="2894251"/>
            <a:ext cx="6118886" cy="3294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85A1C1-F9F4-BF4D-B6A3-D4D3052F4D19}"/>
              </a:ext>
            </a:extLst>
          </p:cNvPr>
          <p:cNvSpPr txBox="1"/>
          <p:nvPr/>
        </p:nvSpPr>
        <p:spPr bwMode="auto">
          <a:xfrm>
            <a:off x="6010228" y="5949860"/>
            <a:ext cx="13032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FI" sz="1400" dirty="0">
                <a:solidFill>
                  <a:schemeClr val="bg1"/>
                </a:solidFill>
              </a:rPr>
              <a:t>Photo: Guardian</a:t>
            </a:r>
          </a:p>
        </p:txBody>
      </p:sp>
    </p:spTree>
    <p:extLst>
      <p:ext uri="{BB962C8B-B14F-4D97-AF65-F5344CB8AC3E}">
        <p14:creationId xmlns:p14="http://schemas.microsoft.com/office/powerpoint/2010/main" val="2702326604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F1311C-9911-BD4C-A253-6AADF1748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997" y="2204865"/>
            <a:ext cx="8851395" cy="3888432"/>
          </a:xfrm>
        </p:spPr>
        <p:txBody>
          <a:bodyPr/>
          <a:lstStyle/>
          <a:p>
            <a:r>
              <a:rPr lang="fi-FI" dirty="0"/>
              <a:t>Aivotutkimus voi tuoda kapeita, mutta uudenlaisia ajatuksia oppimisesta</a:t>
            </a:r>
          </a:p>
          <a:p>
            <a:r>
              <a:rPr lang="fi-FI" dirty="0"/>
              <a:t>Kognitiivinen kapasiteettimme on paikkasidonnaista ja yhteydessä ympäristöön</a:t>
            </a:r>
          </a:p>
          <a:p>
            <a:r>
              <a:rPr lang="fi-FI" dirty="0"/>
              <a:t>Kognitiivinen kapasiteettimme käynnistyy tunteiden avulla ja on verkostoissa jaettua</a:t>
            </a:r>
          </a:p>
          <a:p>
            <a:r>
              <a:rPr lang="fi-FI" dirty="0"/>
              <a:t>Oppijan on hyvä oppia myös sitä, miten hän voi vaikuttaa omaan oppimiseensa</a:t>
            </a:r>
          </a:p>
          <a:p>
            <a:r>
              <a:rPr lang="fi-FI" dirty="0"/>
              <a:t>Opettajan tehtävänä on luoda oppimisympäristö, jossa oppiminen sujuu ja hyvinvointi kohenee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EECC87-7C83-1C4B-8756-B2C3C5583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yhteenveto</a:t>
            </a:r>
          </a:p>
        </p:txBody>
      </p:sp>
    </p:spTree>
    <p:extLst>
      <p:ext uri="{BB962C8B-B14F-4D97-AF65-F5344CB8AC3E}">
        <p14:creationId xmlns:p14="http://schemas.microsoft.com/office/powerpoint/2010/main" val="2911352560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5262" y="692696"/>
            <a:ext cx="9575370" cy="1249544"/>
          </a:xfrm>
        </p:spPr>
        <p:txBody>
          <a:bodyPr/>
          <a:lstStyle/>
          <a:p>
            <a:r>
              <a:rPr lang="en-US" dirty="0" err="1"/>
              <a:t>Aivotoiminnan</a:t>
            </a:r>
            <a:r>
              <a:rPr lang="en-US" dirty="0"/>
              <a:t> </a:t>
            </a:r>
            <a:r>
              <a:rPr lang="en-US" dirty="0" err="1"/>
              <a:t>tutkimukset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92075" indent="0">
              <a:buNone/>
            </a:pPr>
            <a:r>
              <a:rPr lang="en-US" dirty="0" err="1"/>
              <a:t>Laboratoriotutkimuksissa</a:t>
            </a:r>
            <a:r>
              <a:rPr lang="en-US" dirty="0"/>
              <a:t> </a:t>
            </a:r>
            <a:r>
              <a:rPr lang="en-US" dirty="0" err="1"/>
              <a:t>simuloidaan</a:t>
            </a:r>
            <a:r>
              <a:rPr lang="en-US" dirty="0"/>
              <a:t> </a:t>
            </a:r>
            <a:r>
              <a:rPr lang="en-US" dirty="0" err="1"/>
              <a:t>oppimistilanteita</a:t>
            </a:r>
            <a:endParaRPr lang="en-US" dirty="0"/>
          </a:p>
          <a:p>
            <a:pPr lvl="1"/>
            <a:r>
              <a:rPr lang="en-US" dirty="0"/>
              <a:t>MEG (magnetoencephalography)</a:t>
            </a:r>
          </a:p>
          <a:p>
            <a:pPr lvl="1"/>
            <a:r>
              <a:rPr lang="en-US" dirty="0"/>
              <a:t>fMRI (functional magnetic resonance imaging)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6F0238F-2308-4A48-B2E1-00FCB2BFEC78}" type="datetime1">
              <a:rPr lang="en-GB" smtClean="0"/>
              <a:t>26/10/2021</a:t>
            </a:fld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333604" y="6110773"/>
            <a:ext cx="2387511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i-FI" sz="1200" dirty="0"/>
              <a:t>MEG </a:t>
            </a:r>
            <a:r>
              <a:rPr lang="fi-FI" sz="1200" dirty="0" err="1"/>
              <a:t>recording</a:t>
            </a:r>
            <a:endParaRPr lang="fi-FI" sz="1200" dirty="0"/>
          </a:p>
          <a:p>
            <a:pPr algn="r">
              <a:spcBef>
                <a:spcPct val="50000"/>
              </a:spcBef>
            </a:pPr>
            <a:r>
              <a:rPr lang="fi-FI" sz="1000" dirty="0"/>
              <a:t>Photo: </a:t>
            </a:r>
            <a:r>
              <a:rPr lang="fi-FI" sz="1000" dirty="0" err="1"/>
              <a:t>Neuromag</a:t>
            </a:r>
            <a:endParaRPr lang="fi-FI" sz="1000" dirty="0"/>
          </a:p>
        </p:txBody>
      </p:sp>
      <p:sp>
        <p:nvSpPr>
          <p:cNvPr id="10" name="TextBox 9"/>
          <p:cNvSpPr txBox="1"/>
          <p:nvPr/>
        </p:nvSpPr>
        <p:spPr bwMode="auto">
          <a:xfrm>
            <a:off x="6312024" y="6525345"/>
            <a:ext cx="2952328" cy="2769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@</a:t>
            </a:r>
            <a:r>
              <a:rPr lang="en-US" dirty="0" err="1"/>
              <a:t>minnahuoti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BD5D69-3BF6-5C4A-A312-8C31F8079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147" y="1546556"/>
            <a:ext cx="3573968" cy="450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49533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 descr="F:\Minna-kuvia\Answering portable EEG.JPG">
            <a:extLst>
              <a:ext uri="{FF2B5EF4-FFF2-40B4-BE49-F238E27FC236}">
                <a16:creationId xmlns:a16="http://schemas.microsoft.com/office/drawing/2014/main" id="{0DF3AFF7-C084-CC47-AD50-422B38091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-180774"/>
            <a:ext cx="9624392" cy="721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562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err="1"/>
              <a:t>Syke</a:t>
            </a:r>
            <a:r>
              <a:rPr lang="en-US" dirty="0"/>
              <a:t>, </a:t>
            </a:r>
            <a:r>
              <a:rPr lang="en-US" dirty="0" err="1"/>
              <a:t>sykevälivaihtelu</a:t>
            </a:r>
            <a:r>
              <a:rPr lang="en-US" dirty="0"/>
              <a:t>, </a:t>
            </a:r>
            <a:r>
              <a:rPr lang="en-US" dirty="0" err="1"/>
              <a:t>hengitys</a:t>
            </a:r>
            <a:r>
              <a:rPr lang="en-US" dirty="0"/>
              <a:t>, like, </a:t>
            </a:r>
            <a:r>
              <a:rPr lang="en-US" dirty="0" err="1"/>
              <a:t>ihon</a:t>
            </a:r>
            <a:r>
              <a:rPr lang="en-US" dirty="0"/>
              <a:t> </a:t>
            </a:r>
            <a:r>
              <a:rPr lang="en-US" dirty="0" err="1"/>
              <a:t>sähkönjohtavuus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6F0238F-2308-4A48-B2E1-00FCB2BFEC78}" type="datetime1">
              <a:rPr lang="en-GB" smtClean="0"/>
              <a:t>26/10/2021</a:t>
            </a:fld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  <p:sp>
        <p:nvSpPr>
          <p:cNvPr id="9" name="TextBox 8"/>
          <p:cNvSpPr txBox="1"/>
          <p:nvPr/>
        </p:nvSpPr>
        <p:spPr bwMode="auto">
          <a:xfrm>
            <a:off x="8047835" y="6447018"/>
            <a:ext cx="2952328" cy="2769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@</a:t>
            </a:r>
            <a:r>
              <a:rPr lang="en-US" dirty="0" err="1"/>
              <a:t>minnahuoti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435076A-FD53-4D4B-9CCB-C1D3E3B9A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262" y="692696"/>
            <a:ext cx="9575370" cy="1249544"/>
          </a:xfrm>
        </p:spPr>
        <p:txBody>
          <a:bodyPr/>
          <a:lstStyle/>
          <a:p>
            <a:r>
              <a:rPr lang="en-US" dirty="0" err="1"/>
              <a:t>Autonomisen</a:t>
            </a:r>
            <a:r>
              <a:rPr lang="en-US" dirty="0"/>
              <a:t> </a:t>
            </a:r>
            <a:r>
              <a:rPr lang="en-US" dirty="0" err="1"/>
              <a:t>hermoston</a:t>
            </a:r>
            <a:r>
              <a:rPr lang="en-US" dirty="0"/>
              <a:t> </a:t>
            </a:r>
            <a:r>
              <a:rPr lang="en-US" dirty="0" err="1"/>
              <a:t>mittaukset</a:t>
            </a:r>
            <a:r>
              <a:rPr lang="en-US" dirty="0"/>
              <a:t> </a:t>
            </a:r>
            <a:r>
              <a:rPr lang="en-US" dirty="0" err="1"/>
              <a:t>oppimistilanteissa</a:t>
            </a:r>
            <a:endParaRPr lang="en-US" dirty="0"/>
          </a:p>
        </p:txBody>
      </p:sp>
      <p:pic>
        <p:nvPicPr>
          <p:cNvPr id="13" name="Picture 2" descr="http://www.firstbeat.com/userData/firstbeat/hyvinvointi/R-R-interval-en.png">
            <a:extLst>
              <a:ext uri="{FF2B5EF4-FFF2-40B4-BE49-F238E27FC236}">
                <a16:creationId xmlns:a16="http://schemas.microsoft.com/office/drawing/2014/main" id="{03B0A6AD-6896-144F-8D30-530F8EFB3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1" y="2173108"/>
            <a:ext cx="3668713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04DC5725-6A85-3F43-B4DD-A30C8132F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09" y="2210743"/>
            <a:ext cx="216058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B330DB36-9048-CD44-957C-4729741FA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30" y="5484625"/>
            <a:ext cx="7045756" cy="140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459516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259B82-E602-9B41-8796-9C84F97B5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Oppija</a:t>
            </a:r>
            <a:r>
              <a:rPr lang="sv-SE" dirty="0"/>
              <a:t> </a:t>
            </a:r>
            <a:r>
              <a:rPr lang="sv-SE" dirty="0" err="1"/>
              <a:t>kerää</a:t>
            </a:r>
            <a:r>
              <a:rPr lang="sv-SE" dirty="0"/>
              <a:t> </a:t>
            </a:r>
            <a:r>
              <a:rPr lang="sv-SE" dirty="0" err="1"/>
              <a:t>itse</a:t>
            </a:r>
            <a:r>
              <a:rPr lang="sv-SE" dirty="0"/>
              <a:t> </a:t>
            </a:r>
            <a:r>
              <a:rPr lang="sv-SE" dirty="0" err="1"/>
              <a:t>dataa</a:t>
            </a:r>
            <a:r>
              <a:rPr lang="sv-SE" dirty="0"/>
              <a:t> </a:t>
            </a:r>
            <a:r>
              <a:rPr lang="sv-SE" dirty="0" err="1"/>
              <a:t>oppimisestaan</a:t>
            </a:r>
            <a:r>
              <a:rPr lang="sv-SE" dirty="0"/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B80EAD-E52A-DF49-B77F-87137C1A3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19703"/>
            <a:ext cx="6096000" cy="27656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6255AF-8767-9541-8DA8-7029B71BE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151" y="4149080"/>
            <a:ext cx="6096000" cy="21958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C6E331-12C1-BA41-BA86-8617D1AF1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632" y="1953264"/>
            <a:ext cx="6096000" cy="21958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C4257E-3122-AA42-BD35-72899D657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953265"/>
            <a:ext cx="6096000" cy="21958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33DE12-411E-D845-9822-38AE9F9CB1FE}"/>
              </a:ext>
            </a:extLst>
          </p:cNvPr>
          <p:cNvSpPr txBox="1"/>
          <p:nvPr/>
        </p:nvSpPr>
        <p:spPr bwMode="auto">
          <a:xfrm>
            <a:off x="6203743" y="3728758"/>
            <a:ext cx="5642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sv-SE" sz="1800" dirty="0" err="1"/>
              <a:t>Muse</a:t>
            </a:r>
            <a:endParaRPr lang="sv-SE" sz="1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5D111A-4461-ED46-A220-6F9CD03609BD}"/>
              </a:ext>
            </a:extLst>
          </p:cNvPr>
          <p:cNvSpPr txBox="1"/>
          <p:nvPr/>
        </p:nvSpPr>
        <p:spPr bwMode="auto">
          <a:xfrm>
            <a:off x="5099563" y="3728757"/>
            <a:ext cx="6283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sv-SE" sz="1800" dirty="0" err="1"/>
              <a:t>Thync</a:t>
            </a:r>
            <a:endParaRPr lang="sv-SE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9D65DE-AFD6-5C43-AA3E-4CE8F85A0B10}"/>
              </a:ext>
            </a:extLst>
          </p:cNvPr>
          <p:cNvSpPr txBox="1"/>
          <p:nvPr/>
        </p:nvSpPr>
        <p:spPr bwMode="auto">
          <a:xfrm>
            <a:off x="6203743" y="4263026"/>
            <a:ext cx="10130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sv-SE" sz="1800" dirty="0" err="1"/>
              <a:t>NeuroSky</a:t>
            </a:r>
            <a:endParaRPr lang="sv-SE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4D51F8-552D-264D-961B-7C0F1308D88A}"/>
              </a:ext>
            </a:extLst>
          </p:cNvPr>
          <p:cNvSpPr txBox="1"/>
          <p:nvPr/>
        </p:nvSpPr>
        <p:spPr bwMode="auto">
          <a:xfrm>
            <a:off x="5099563" y="4263025"/>
            <a:ext cx="7053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sv-SE" sz="1800" dirty="0" err="1">
                <a:solidFill>
                  <a:schemeClr val="bg1"/>
                </a:solidFill>
              </a:rPr>
              <a:t>Versus</a:t>
            </a:r>
            <a:endParaRPr lang="sv-SE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009260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57A3D-3CB5-5142-8597-3B3352CE2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01" y="2204865"/>
            <a:ext cx="3737824" cy="3888432"/>
          </a:xfrm>
        </p:spPr>
        <p:txBody>
          <a:bodyPr/>
          <a:lstStyle/>
          <a:p>
            <a:r>
              <a:rPr lang="sv-SE" dirty="0" err="1"/>
              <a:t>Siirtymä</a:t>
            </a:r>
            <a:r>
              <a:rPr lang="sv-SE" dirty="0"/>
              <a:t> </a:t>
            </a:r>
            <a:r>
              <a:rPr lang="sv-SE" dirty="0" err="1"/>
              <a:t>ryhmämuotoisista</a:t>
            </a:r>
            <a:r>
              <a:rPr lang="sv-SE" dirty="0"/>
              <a:t> </a:t>
            </a:r>
            <a:r>
              <a:rPr lang="sv-SE" dirty="0" err="1"/>
              <a:t>laboratoriotutkimuksista</a:t>
            </a:r>
            <a:r>
              <a:rPr lang="sv-SE" dirty="0"/>
              <a:t> </a:t>
            </a:r>
            <a:r>
              <a:rPr lang="sv-SE" dirty="0" err="1"/>
              <a:t>tosielämän</a:t>
            </a:r>
            <a:r>
              <a:rPr lang="sv-SE" dirty="0"/>
              <a:t> </a:t>
            </a:r>
            <a:r>
              <a:rPr lang="sv-SE" dirty="0" err="1"/>
              <a:t>oppimistilanteisiin</a:t>
            </a:r>
            <a:r>
              <a:rPr lang="sv-SE" dirty="0"/>
              <a:t>, </a:t>
            </a:r>
            <a:r>
              <a:rPr lang="sv-SE" dirty="0" err="1"/>
              <a:t>suurempiin</a:t>
            </a:r>
            <a:r>
              <a:rPr lang="sv-SE" dirty="0"/>
              <a:t> </a:t>
            </a:r>
            <a:r>
              <a:rPr lang="sv-SE" dirty="0" err="1"/>
              <a:t>datamääriin</a:t>
            </a:r>
            <a:r>
              <a:rPr lang="sv-SE" dirty="0"/>
              <a:t>, </a:t>
            </a:r>
            <a:r>
              <a:rPr lang="sv-SE" dirty="0" err="1"/>
              <a:t>uudenlaiseen</a:t>
            </a:r>
            <a:r>
              <a:rPr lang="sv-SE" dirty="0"/>
              <a:t> </a:t>
            </a:r>
            <a:r>
              <a:rPr lang="sv-SE" dirty="0" err="1"/>
              <a:t>aineiston</a:t>
            </a:r>
            <a:r>
              <a:rPr lang="sv-SE" dirty="0"/>
              <a:t> </a:t>
            </a:r>
            <a:r>
              <a:rPr lang="sv-SE" dirty="0" err="1"/>
              <a:t>analyysiin</a:t>
            </a:r>
            <a:endParaRPr lang="sv-SE" dirty="0"/>
          </a:p>
          <a:p>
            <a:r>
              <a:rPr lang="sv-SE" dirty="0" err="1"/>
              <a:t>Aineistojen</a:t>
            </a:r>
            <a:r>
              <a:rPr lang="sv-SE" dirty="0"/>
              <a:t> </a:t>
            </a:r>
            <a:r>
              <a:rPr lang="sv-SE" dirty="0" err="1"/>
              <a:t>automaattinen</a:t>
            </a:r>
            <a:r>
              <a:rPr lang="sv-SE" dirty="0"/>
              <a:t> </a:t>
            </a:r>
            <a:r>
              <a:rPr lang="sv-SE" dirty="0" err="1"/>
              <a:t>kertyminen</a:t>
            </a:r>
            <a:endParaRPr lang="sv-SE" b="1" dirty="0">
              <a:solidFill>
                <a:srgbClr val="0070C0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81663D2-ACBF-5744-85AD-B87305EA19F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l="29105"/>
          <a:stretch/>
        </p:blipFill>
        <p:spPr>
          <a:xfrm>
            <a:off x="4886695" y="0"/>
            <a:ext cx="7296030" cy="685800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46F4D-FB81-AF41-9B22-CCFC01626CE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6F0238F-2308-4A48-B2E1-00FCB2BFEC78}" type="datetime1">
              <a:rPr lang="en-GB" smtClean="0"/>
              <a:t>26/10/2021</a:t>
            </a:fld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9C9FA5-0258-9942-9457-33FA7D979B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BBC35-0124-C54F-82A6-50BCF31C2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040" y="548680"/>
            <a:ext cx="4897512" cy="970405"/>
          </a:xfrm>
        </p:spPr>
        <p:txBody>
          <a:bodyPr/>
          <a:lstStyle/>
          <a:p>
            <a:pPr algn="ctr"/>
            <a:r>
              <a:rPr lang="sv-SE" dirty="0" err="1"/>
              <a:t>Mitä</a:t>
            </a:r>
            <a:r>
              <a:rPr lang="sv-SE" dirty="0"/>
              <a:t> </a:t>
            </a:r>
            <a:r>
              <a:rPr lang="sv-SE" dirty="0" err="1"/>
              <a:t>dataa</a:t>
            </a:r>
            <a:r>
              <a:rPr lang="sv-SE" dirty="0"/>
              <a:t> </a:t>
            </a:r>
            <a:r>
              <a:rPr lang="sv-SE" dirty="0" err="1"/>
              <a:t>tarvitsisimme</a:t>
            </a:r>
            <a:r>
              <a:rPr lang="sv-S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3412646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44950-D83D-B847-BACC-27269C9688B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393B07-3F04-2F44-8911-C378CC73F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3" r="11413"/>
          <a:stretch/>
        </p:blipFill>
        <p:spPr>
          <a:xfrm>
            <a:off x="-96688" y="1"/>
            <a:ext cx="12808706" cy="68579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07DA337-A773-3F49-B51B-BD0308E4A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5275800"/>
            <a:ext cx="6624736" cy="1249544"/>
          </a:xfrm>
        </p:spPr>
        <p:txBody>
          <a:bodyPr/>
          <a:lstStyle/>
          <a:p>
            <a:pPr algn="ctr"/>
            <a:r>
              <a:rPr lang="sv-SE" dirty="0" err="1">
                <a:solidFill>
                  <a:schemeClr val="bg1"/>
                </a:solidFill>
              </a:rPr>
              <a:t>Oppimisen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muuttuvat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ympäristöt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30BE1F-95C7-EB44-881B-5BC86159BA29}"/>
              </a:ext>
            </a:extLst>
          </p:cNvPr>
          <p:cNvSpPr txBox="1"/>
          <p:nvPr/>
        </p:nvSpPr>
        <p:spPr bwMode="auto">
          <a:xfrm>
            <a:off x="6312024" y="6567087"/>
            <a:ext cx="2952328" cy="2769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@</a:t>
            </a:r>
            <a:r>
              <a:rPr lang="en-US" sz="1800" dirty="0" err="1"/>
              <a:t>minnahuoti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83306327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9657" y="692696"/>
            <a:ext cx="7344818" cy="1249544"/>
          </a:xfrm>
        </p:spPr>
        <p:txBody>
          <a:bodyPr/>
          <a:lstStyle/>
          <a:p>
            <a:pPr algn="ctr"/>
            <a:r>
              <a:rPr lang="en-US" sz="3600" dirty="0"/>
              <a:t>Understanding situated and shared cognition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6F0238F-2308-4A48-B2E1-00FCB2BFEC78}" type="datetime1">
              <a:rPr lang="en-GB" smtClean="0"/>
              <a:t>26/10/2021</a:t>
            </a:fld>
            <a:endParaRPr lang="fi-FI" dirty="0"/>
          </a:p>
        </p:txBody>
      </p:sp>
      <p:sp>
        <p:nvSpPr>
          <p:cNvPr id="9" name="Content Placeholder 3"/>
          <p:cNvSpPr>
            <a:spLocks noGrp="1"/>
          </p:cNvSpPr>
          <p:nvPr>
            <p:ph idx="13"/>
          </p:nvPr>
        </p:nvSpPr>
        <p:spPr>
          <a:xfrm>
            <a:off x="5735960" y="2204865"/>
            <a:ext cx="4680520" cy="388843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fi-FI" sz="2000" dirty="0"/>
              <a:t>One </a:t>
            </a:r>
            <a:r>
              <a:rPr lang="fi-FI" sz="2000" dirty="0" err="1"/>
              <a:t>hour</a:t>
            </a:r>
            <a:r>
              <a:rPr lang="fi-FI" sz="2000" dirty="0"/>
              <a:t> of </a:t>
            </a:r>
            <a:r>
              <a:rPr lang="fi-FI" sz="2000" dirty="0" err="1"/>
              <a:t>working</a:t>
            </a:r>
            <a:r>
              <a:rPr lang="fi-FI" sz="2000" dirty="0"/>
              <a:t> </a:t>
            </a:r>
            <a:r>
              <a:rPr lang="fi-FI" sz="2000" dirty="0" err="1"/>
              <a:t>together</a:t>
            </a:r>
            <a:r>
              <a:rPr lang="fi-FI" sz="2000" dirty="0"/>
              <a:t> on a </a:t>
            </a:r>
            <a:r>
              <a:rPr lang="fi-FI" sz="2000" dirty="0" err="1"/>
              <a:t>programming</a:t>
            </a:r>
            <a:r>
              <a:rPr lang="fi-FI" sz="2000" dirty="0"/>
              <a:t> </a:t>
            </a:r>
            <a:r>
              <a:rPr lang="fi-FI" sz="2000" dirty="0" err="1"/>
              <a:t>task</a:t>
            </a:r>
            <a:endParaRPr lang="en-US" sz="2000" dirty="0"/>
          </a:p>
          <a:p>
            <a:pPr>
              <a:lnSpc>
                <a:spcPct val="85000"/>
              </a:lnSpc>
            </a:pPr>
            <a:r>
              <a:rPr lang="en-US" sz="2000" dirty="0"/>
              <a:t>Measurement of autonomous nervous system</a:t>
            </a:r>
          </a:p>
          <a:p>
            <a:pPr>
              <a:lnSpc>
                <a:spcPct val="85000"/>
              </a:lnSpc>
            </a:pPr>
            <a:r>
              <a:rPr lang="en-US" sz="2000" dirty="0"/>
              <a:t>The connections found between the pairs working together (compared to other pairs) were found to correlate with the evaluation of collaboration by the participants (</a:t>
            </a:r>
            <a:r>
              <a:rPr lang="en-US" sz="2000" dirty="0" err="1"/>
              <a:t>Ahonen</a:t>
            </a:r>
            <a:r>
              <a:rPr lang="en-US" sz="2000" dirty="0"/>
              <a:t> et al., 2016)</a:t>
            </a:r>
          </a:p>
          <a:p>
            <a:pPr>
              <a:lnSpc>
                <a:spcPct val="85000"/>
              </a:lnSpc>
            </a:pPr>
            <a:endParaRPr lang="en-US" sz="2000" b="1" dirty="0">
              <a:solidFill>
                <a:srgbClr val="0070C0"/>
              </a:solidFill>
            </a:endParaRPr>
          </a:p>
          <a:p>
            <a:pPr>
              <a:lnSpc>
                <a:spcPct val="85000"/>
              </a:lnSpc>
            </a:pP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 bwMode="auto">
          <a:xfrm>
            <a:off x="6312024" y="6567087"/>
            <a:ext cx="2952328" cy="2769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@</a:t>
            </a:r>
            <a:r>
              <a:rPr lang="en-US" sz="1800" dirty="0" err="1"/>
              <a:t>minnahuoti</a:t>
            </a:r>
            <a:r>
              <a:rPr lang="en-US" sz="1800" dirty="0"/>
              <a:t>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3" y="1747935"/>
            <a:ext cx="4202152" cy="44441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1343473" y="3651669"/>
            <a:ext cx="4320480" cy="2769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</a:rPr>
              <a:t>Early part </a:t>
            </a:r>
            <a:r>
              <a:rPr lang="en-US" sz="1800" b="1" dirty="0">
                <a:solidFill>
                  <a:srgbClr val="00B0F0"/>
                </a:solidFill>
              </a:rPr>
              <a:t>Middle part </a:t>
            </a:r>
            <a:r>
              <a:rPr lang="en-US" sz="1800" b="1" dirty="0">
                <a:solidFill>
                  <a:srgbClr val="00B050"/>
                </a:solidFill>
              </a:rPr>
              <a:t>Towards the end</a:t>
            </a:r>
          </a:p>
        </p:txBody>
      </p:sp>
    </p:spTree>
    <p:extLst>
      <p:ext uri="{BB962C8B-B14F-4D97-AF65-F5344CB8AC3E}">
        <p14:creationId xmlns:p14="http://schemas.microsoft.com/office/powerpoint/2010/main" val="694625897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HY_2016">
  <a:themeElements>
    <a:clrScheme name="HY2016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0E4073"/>
      </a:accent1>
      <a:accent2>
        <a:srgbClr val="7B3CB4"/>
      </a:accent2>
      <a:accent3>
        <a:srgbClr val="45BC9F"/>
      </a:accent3>
      <a:accent4>
        <a:srgbClr val="A5E363"/>
      </a:accent4>
      <a:accent5>
        <a:srgbClr val="7ECEF1"/>
      </a:accent5>
      <a:accent6>
        <a:srgbClr val="FFE263"/>
      </a:accent6>
      <a:hlink>
        <a:srgbClr val="0091D0"/>
      </a:hlink>
      <a:folHlink>
        <a:srgbClr val="8C8A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  <a:ext uri="{FAA26D3D-D897-4be2-8F04-BA451C77F1D7}">
            <ma14:placeholderFlag xmlns:ma14="http://schemas.microsoft.com/office/mac/drawingml/2011/main" xmlns="" val="1"/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Y_template_Arial_tiedekunta_Käyttäytymistieteellinen_widescreen_15112016.potx" id="{8FED5C00-25B4-4E95-B49D-B1DF30BE9DC9}" vid="{33783322-2816-4300-9F7E-32913E845D0A}"/>
    </a:ext>
  </a:extLst>
</a:theme>
</file>

<file path=ppt/theme/theme2.xml><?xml version="1.0" encoding="utf-8"?>
<a:theme xmlns:a="http://schemas.openxmlformats.org/drawingml/2006/main" name="Office Theme">
  <a:themeElements>
    <a:clrScheme name="HY (konserni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8EAC7D"/>
      </a:accent5>
      <a:accent6>
        <a:srgbClr val="718A93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HY (konserni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8EAC7D"/>
      </a:accent5>
      <a:accent6>
        <a:srgbClr val="718A93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HY_template_Arial_tiedekunta_Kasvatustieteellinen_widescreen_13122016</Template>
  <TotalTime>0</TotalTime>
  <Words>588</Words>
  <Application>Microsoft Macintosh PowerPoint</Application>
  <PresentationFormat>Widescreen</PresentationFormat>
  <Paragraphs>153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Gotham Narrow Bold</vt:lpstr>
      <vt:lpstr>Gotham Narrow Book</vt:lpstr>
      <vt:lpstr>Gotham-Bold</vt:lpstr>
      <vt:lpstr>Verdana</vt:lpstr>
      <vt:lpstr>HY_2016</vt:lpstr>
      <vt:lpstr>Aivot lähinä etänä ja diginä – miten aivotutkimus voi auttaa suunnittelemaan opetusta</vt:lpstr>
      <vt:lpstr>Well-learning</vt:lpstr>
      <vt:lpstr>Aivotoiminnan tutkimukset</vt:lpstr>
      <vt:lpstr>PowerPoint Presentation</vt:lpstr>
      <vt:lpstr>Autonomisen hermoston mittaukset oppimistilanteissa</vt:lpstr>
      <vt:lpstr>Oppija kerää itse dataa oppimisestaan?</vt:lpstr>
      <vt:lpstr>Mitä dataa tarvitsisimme?</vt:lpstr>
      <vt:lpstr>Oppimisen muuttuvat ympäristöt</vt:lpstr>
      <vt:lpstr>Understanding situated and shared cognition</vt:lpstr>
      <vt:lpstr>Kehollinen kognitio</vt:lpstr>
      <vt:lpstr>PowerPoint Presentation</vt:lpstr>
      <vt:lpstr>Empatia on kokoelma taitoja</vt:lpstr>
      <vt:lpstr>Empatia on ammattitaitoa</vt:lpstr>
      <vt:lpstr>Empatia kärsii etänä</vt:lpstr>
      <vt:lpstr>PowerPoint Presentation</vt:lpstr>
      <vt:lpstr>Miten liikunta liittyy oppimiseen?</vt:lpstr>
      <vt:lpstr>PowerPoint Presentation</vt:lpstr>
      <vt:lpstr>Uni on aktiivista palautumista aivoille</vt:lpstr>
      <vt:lpstr>Hyvä vuorokausirytmi ja miten se tehdään: Mistä aivot tietävät, paljonko kello on?</vt:lpstr>
      <vt:lpstr>Hyvä vuorokausirytmi ja miten se tehdään</vt:lpstr>
      <vt:lpstr>Hyvä vuorokausirytmi ja miten se tehdään</vt:lpstr>
      <vt:lpstr>Hyvä vuorokausirytmi ja miten se tehdään</vt:lpstr>
      <vt:lpstr>Hyvä vuorokausirytmi ja miten se tehdään</vt:lpstr>
      <vt:lpstr>Todellisuus on toista</vt:lpstr>
      <vt:lpstr>PowerPoint Presentation</vt:lpstr>
      <vt:lpstr>Miten digitaalinen oppiminen vaikuttaa elämäntapavalintoihin?</vt:lpstr>
      <vt:lpstr>yhteenveto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2019-08-09T11:11:41Z</dcterms:created>
  <dcterms:modified xsi:type="dcterms:W3CDTF">2021-10-27T09:52:56Z</dcterms:modified>
</cp:coreProperties>
</file>